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handoutMasterIdLst>
    <p:handoutMasterId r:id="rId24"/>
  </p:handoutMasterIdLst>
  <p:sldIdLst>
    <p:sldId id="300" r:id="rId5"/>
    <p:sldId id="305" r:id="rId6"/>
    <p:sldId id="301" r:id="rId7"/>
    <p:sldId id="302" r:id="rId8"/>
    <p:sldId id="304" r:id="rId9"/>
    <p:sldId id="313" r:id="rId10"/>
    <p:sldId id="307" r:id="rId11"/>
    <p:sldId id="308" r:id="rId12"/>
    <p:sldId id="316" r:id="rId13"/>
    <p:sldId id="311" r:id="rId14"/>
    <p:sldId id="319" r:id="rId15"/>
    <p:sldId id="314" r:id="rId16"/>
    <p:sldId id="320" r:id="rId17"/>
    <p:sldId id="303" r:id="rId18"/>
    <p:sldId id="315" r:id="rId19"/>
    <p:sldId id="317" r:id="rId20"/>
    <p:sldId id="318" r:id="rId21"/>
    <p:sldId id="31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363CF1-35A6-9744-8ED3-93D0734A6990}" v="24" dt="2025-05-07T05:19:01.825"/>
  </p1510:revLst>
</p1510:revInfo>
</file>

<file path=ppt/tableStyles.xml><?xml version="1.0" encoding="utf-8"?>
<a:tblStyleLst xmlns:a="http://schemas.openxmlformats.org/drawingml/2006/main" def="{C083E6E3-FA7D-4D7B-A595-EF9225AFEA82}">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6"/>
    <p:restoredTop sz="94698"/>
  </p:normalViewPr>
  <p:slideViewPr>
    <p:cSldViewPr snapToGrid="0">
      <p:cViewPr varScale="1">
        <p:scale>
          <a:sx n="100" d="100"/>
          <a:sy n="100" d="100"/>
        </p:scale>
        <p:origin x="312" y="29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4712B4-1AE0-734B-BD0B-ED5EB8FC3B80}" type="datetime1">
              <a:rPr lang="en-US" smtClean="0"/>
              <a:t>5/6/25</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Add footer</a:t>
            </a:r>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3.png>
</file>

<file path=ppt/media/image4.svg>
</file>

<file path=ppt/media/image5.png>
</file>

<file path=ppt/media/image6.sv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709567-0710-7949-BFB0-34B4188750EB}" type="datetime1">
              <a:rPr lang="en-US" noProof="0" smtClean="0"/>
              <a:t>5/6/25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noProof="0" dirty="0"/>
              <a:t>Add footer</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2.sv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8.sv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B901B-82D0-753E-153F-463C1DFF4EB8}"/>
              </a:ext>
            </a:extLst>
          </p:cNvPr>
          <p:cNvSpPr>
            <a:spLocks noGrp="1"/>
          </p:cNvSpPr>
          <p:nvPr>
            <p:ph type="title"/>
          </p:nvPr>
        </p:nvSpPr>
        <p:spPr>
          <a:xfrm>
            <a:off x="768096" y="996696"/>
            <a:ext cx="10689336" cy="3383280"/>
          </a:xfrm>
        </p:spPr>
        <p:txBody>
          <a:bodyPr lIns="91440" tIns="45720" rIns="91440" bIns="45720" anchor="t"/>
          <a:lstStyle>
            <a:lvl1pPr>
              <a:defRPr sz="6000" b="1">
                <a:solidFill>
                  <a:schemeClr val="bg1"/>
                </a:solidFill>
              </a:defRPr>
            </a:lvl1pPr>
          </a:lstStyle>
          <a:p>
            <a:r>
              <a:rPr lang="en-US"/>
              <a:t>Click to edit Master title style</a:t>
            </a:r>
          </a:p>
        </p:txBody>
      </p:sp>
      <p:sp>
        <p:nvSpPr>
          <p:cNvPr id="6" name="Text Placeholder 5">
            <a:extLst>
              <a:ext uri="{FF2B5EF4-FFF2-40B4-BE49-F238E27FC236}">
                <a16:creationId xmlns:a16="http://schemas.microsoft.com/office/drawing/2014/main" id="{AB9FF1EC-CF79-CED7-3907-6CC3EC921B45}"/>
              </a:ext>
            </a:extLst>
          </p:cNvPr>
          <p:cNvSpPr>
            <a:spLocks noGrp="1"/>
          </p:cNvSpPr>
          <p:nvPr>
            <p:ph type="body" sz="quarter" idx="10"/>
          </p:nvPr>
        </p:nvSpPr>
        <p:spPr>
          <a:xfrm>
            <a:off x="6099048" y="4718304"/>
            <a:ext cx="5367528" cy="1371600"/>
          </a:xfrm>
        </p:spPr>
        <p:txBody>
          <a:bodyPr anchor="b"/>
          <a:lstStyle>
            <a:lvl1pPr marL="0" indent="0">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p:txBody>
      </p:sp>
      <p:pic>
        <p:nvPicPr>
          <p:cNvPr id="19" name="Graphic 18">
            <a:extLst>
              <a:ext uri="{FF2B5EF4-FFF2-40B4-BE49-F238E27FC236}">
                <a16:creationId xmlns:a16="http://schemas.microsoft.com/office/drawing/2014/main" id="{BD2B87EC-C19D-D312-C5D1-68C7B3D3F34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77" r="47068" b="26177"/>
          <a:stretch/>
        </p:blipFill>
        <p:spPr>
          <a:xfrm rot="5400000" flipH="1" flipV="1">
            <a:off x="8037001" y="-183083"/>
            <a:ext cx="3971922" cy="4338081"/>
          </a:xfrm>
          <a:prstGeom prst="rect">
            <a:avLst/>
          </a:prstGeom>
        </p:spPr>
      </p:pic>
      <p:pic>
        <p:nvPicPr>
          <p:cNvPr id="17" name="Graphic 16">
            <a:extLst>
              <a:ext uri="{FF2B5EF4-FFF2-40B4-BE49-F238E27FC236}">
                <a16:creationId xmlns:a16="http://schemas.microsoft.com/office/drawing/2014/main" id="{CA27C1C0-4175-DDF3-7F04-05A1FF4F83E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1" t="1" r="26660" b="31913"/>
          <a:stretch/>
        </p:blipFill>
        <p:spPr>
          <a:xfrm flipH="1">
            <a:off x="-2" y="2786671"/>
            <a:ext cx="2626743" cy="4071330"/>
          </a:xfrm>
          <a:prstGeom prst="rect">
            <a:avLst/>
          </a:prstGeom>
        </p:spPr>
      </p:pic>
      <p:pic>
        <p:nvPicPr>
          <p:cNvPr id="15" name="Graphic 14">
            <a:extLst>
              <a:ext uri="{FF2B5EF4-FFF2-40B4-BE49-F238E27FC236}">
                <a16:creationId xmlns:a16="http://schemas.microsoft.com/office/drawing/2014/main" id="{8F59A96A-1EEC-D106-BC8B-FBC3D022D6C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b="49606"/>
          <a:stretch/>
        </p:blipFill>
        <p:spPr>
          <a:xfrm flipH="1">
            <a:off x="1634272" y="4519948"/>
            <a:ext cx="3527989" cy="2338052"/>
          </a:xfrm>
          <a:prstGeom prst="rect">
            <a:avLst/>
          </a:prstGeom>
        </p:spPr>
      </p:pic>
    </p:spTree>
    <p:extLst>
      <p:ext uri="{BB962C8B-B14F-4D97-AF65-F5344CB8AC3E}">
        <p14:creationId xmlns:p14="http://schemas.microsoft.com/office/powerpoint/2010/main" val="38092892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dirty="0"/>
              <a:t>Click to edit Master title style</a:t>
            </a:r>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768096" y="2176272"/>
            <a:ext cx="10652760" cy="3959352"/>
          </a:xfrm>
        </p:spPr>
        <p:txBody>
          <a:bodyPr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2371214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B901B-82D0-753E-153F-463C1DFF4EB8}"/>
              </a:ext>
            </a:extLst>
          </p:cNvPr>
          <p:cNvSpPr>
            <a:spLocks noGrp="1"/>
          </p:cNvSpPr>
          <p:nvPr>
            <p:ph type="title"/>
          </p:nvPr>
        </p:nvSpPr>
        <p:spPr>
          <a:xfrm>
            <a:off x="768096" y="996696"/>
            <a:ext cx="8668512" cy="2432304"/>
          </a:xfrm>
        </p:spPr>
        <p:txBody>
          <a:bodyPr lIns="91440" tIns="45720" rIns="91440" bIns="45720" anchor="t"/>
          <a:lstStyle>
            <a:lvl1pPr>
              <a:defRPr sz="6000" b="1">
                <a:solidFill>
                  <a:schemeClr val="bg1"/>
                </a:solidFill>
              </a:defRPr>
            </a:lvl1pPr>
          </a:lstStyle>
          <a:p>
            <a:endParaRPr lang="en-US" dirty="0"/>
          </a:p>
        </p:txBody>
      </p:sp>
      <p:sp>
        <p:nvSpPr>
          <p:cNvPr id="6" name="Text Placeholder 5">
            <a:extLst>
              <a:ext uri="{FF2B5EF4-FFF2-40B4-BE49-F238E27FC236}">
                <a16:creationId xmlns:a16="http://schemas.microsoft.com/office/drawing/2014/main" id="{AB9FF1EC-CF79-CED7-3907-6CC3EC921B45}"/>
              </a:ext>
            </a:extLst>
          </p:cNvPr>
          <p:cNvSpPr>
            <a:spLocks noGrp="1"/>
          </p:cNvSpPr>
          <p:nvPr>
            <p:ph type="body" sz="quarter" idx="10"/>
          </p:nvPr>
        </p:nvSpPr>
        <p:spPr>
          <a:xfrm>
            <a:off x="6099048" y="3429000"/>
            <a:ext cx="5340096" cy="2660904"/>
          </a:xfrm>
        </p:spPr>
        <p:txBody>
          <a:bodyPr anchor="b"/>
          <a:lstStyle>
            <a:lvl1pPr marL="0" indent="0">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p:txBody>
      </p:sp>
      <p:pic>
        <p:nvPicPr>
          <p:cNvPr id="7" name="Graphic 6">
            <a:extLst>
              <a:ext uri="{FF2B5EF4-FFF2-40B4-BE49-F238E27FC236}">
                <a16:creationId xmlns:a16="http://schemas.microsoft.com/office/drawing/2014/main" id="{F291867A-07AF-138A-AC57-59D328A6095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22" r="19404" b="26232"/>
          <a:stretch/>
        </p:blipFill>
        <p:spPr>
          <a:xfrm rot="5400000" flipH="1" flipV="1">
            <a:off x="8651875" y="625473"/>
            <a:ext cx="4165601" cy="2914652"/>
          </a:xfrm>
          <a:prstGeom prst="rect">
            <a:avLst/>
          </a:prstGeom>
        </p:spPr>
      </p:pic>
      <p:pic>
        <p:nvPicPr>
          <p:cNvPr id="8" name="Graphic 7">
            <a:extLst>
              <a:ext uri="{FF2B5EF4-FFF2-40B4-BE49-F238E27FC236}">
                <a16:creationId xmlns:a16="http://schemas.microsoft.com/office/drawing/2014/main" id="{1F7C5AD9-C0FD-61EF-DDC7-8F4701419940}"/>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533" t="-8495" r="43883" b="25558"/>
          <a:stretch/>
        </p:blipFill>
        <p:spPr>
          <a:xfrm>
            <a:off x="10201275" y="1898651"/>
            <a:ext cx="1990725" cy="4959349"/>
          </a:xfrm>
          <a:prstGeom prst="rect">
            <a:avLst/>
          </a:prstGeom>
        </p:spPr>
      </p:pic>
      <p:pic>
        <p:nvPicPr>
          <p:cNvPr id="9" name="Graphic 8">
            <a:extLst>
              <a:ext uri="{FF2B5EF4-FFF2-40B4-BE49-F238E27FC236}">
                <a16:creationId xmlns:a16="http://schemas.microsoft.com/office/drawing/2014/main" id="{3398A539-AF73-E115-3EDF-231BC59E68D3}"/>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1027" t="1169" r="27094" b="32980"/>
          <a:stretch/>
        </p:blipFill>
        <p:spPr>
          <a:xfrm rot="10800000" flipV="1">
            <a:off x="-1" y="2988379"/>
            <a:ext cx="5335584" cy="3869622"/>
          </a:xfrm>
          <a:prstGeom prst="rect">
            <a:avLst/>
          </a:prstGeom>
        </p:spPr>
      </p:pic>
    </p:spTree>
    <p:extLst>
      <p:ext uri="{BB962C8B-B14F-4D97-AF65-F5344CB8AC3E}">
        <p14:creationId xmlns:p14="http://schemas.microsoft.com/office/powerpoint/2010/main" val="1827769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01">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dirty="0"/>
              <a:t>Click to edit Master title style</a:t>
            </a:r>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6519672" y="2130552"/>
            <a:ext cx="4910328" cy="3959352"/>
          </a:xfrm>
        </p:spPr>
        <p:txBody>
          <a:bodyPr anchor="b"/>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Tree>
    <p:extLst>
      <p:ext uri="{BB962C8B-B14F-4D97-AF65-F5344CB8AC3E}">
        <p14:creationId xmlns:p14="http://schemas.microsoft.com/office/powerpoint/2010/main" val="3055016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content, and image 01">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a:xfrm>
            <a:off x="4892040" y="996696"/>
            <a:ext cx="6528816" cy="914400"/>
          </a:xfrm>
        </p:spPr>
        <p:txBody>
          <a:bodyPr/>
          <a:lstStyle/>
          <a:p>
            <a:r>
              <a:rPr lang="en-US" dirty="0"/>
              <a:t>Click to edit Master title style</a:t>
            </a:r>
          </a:p>
        </p:txBody>
      </p:sp>
      <p:sp>
        <p:nvSpPr>
          <p:cNvPr id="8" name="Picture Placeholder 7">
            <a:extLst>
              <a:ext uri="{FF2B5EF4-FFF2-40B4-BE49-F238E27FC236}">
                <a16:creationId xmlns:a16="http://schemas.microsoft.com/office/drawing/2014/main" id="{83C7080A-051C-2507-F252-F68346430154}"/>
              </a:ext>
            </a:extLst>
          </p:cNvPr>
          <p:cNvSpPr>
            <a:spLocks noGrp="1"/>
          </p:cNvSpPr>
          <p:nvPr>
            <p:ph type="pic" sz="quarter" idx="13"/>
          </p:nvPr>
        </p:nvSpPr>
        <p:spPr>
          <a:xfrm>
            <a:off x="457200" y="996950"/>
            <a:ext cx="3971925" cy="5857875"/>
          </a:xfrm>
        </p:spPr>
        <p:txBody>
          <a:bodyPr/>
          <a:lstStyle>
            <a:lvl1pPr marL="0" indent="0">
              <a:buNone/>
              <a:defRPr/>
            </a:lvl1pPr>
          </a:lstStyle>
          <a:p>
            <a:endParaRPr lang="en-US" dirty="0"/>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4919472" y="2130552"/>
            <a:ext cx="6510528" cy="3959352"/>
          </a:xfrm>
        </p:spPr>
        <p:txBody>
          <a:bodyPr anchor="b"/>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lvl1pPr algn="ctr">
              <a:defRPr/>
            </a:lvl1pPr>
          </a:lstStyle>
          <a:p>
            <a:fld id="{19B51A1E-902D-48AF-9020-955120F399B6}" type="slidenum">
              <a:rPr lang="en-US" smtClean="0"/>
              <a:pPr/>
              <a:t>‹#›</a:t>
            </a:fld>
            <a:endParaRPr lang="en-US" dirty="0"/>
          </a:p>
        </p:txBody>
      </p:sp>
    </p:spTree>
    <p:extLst>
      <p:ext uri="{BB962C8B-B14F-4D97-AF65-F5344CB8AC3E}">
        <p14:creationId xmlns:p14="http://schemas.microsoft.com/office/powerpoint/2010/main" val="24901275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01">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B901B-82D0-753E-153F-463C1DFF4EB8}"/>
              </a:ext>
            </a:extLst>
          </p:cNvPr>
          <p:cNvSpPr>
            <a:spLocks noGrp="1"/>
          </p:cNvSpPr>
          <p:nvPr>
            <p:ph type="title"/>
          </p:nvPr>
        </p:nvSpPr>
        <p:spPr>
          <a:xfrm>
            <a:off x="1225296" y="1691640"/>
            <a:ext cx="7708392" cy="2916936"/>
          </a:xfrm>
        </p:spPr>
        <p:txBody>
          <a:bodyPr lIns="91440" tIns="45720" rIns="91440" bIns="45720" anchor="b"/>
          <a:lstStyle>
            <a:lvl1pPr>
              <a:defRPr sz="6000" b="1">
                <a:solidFill>
                  <a:schemeClr val="bg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AB9FF1EC-CF79-CED7-3907-6CC3EC921B45}"/>
              </a:ext>
            </a:extLst>
          </p:cNvPr>
          <p:cNvSpPr>
            <a:spLocks noGrp="1"/>
          </p:cNvSpPr>
          <p:nvPr>
            <p:ph type="body" sz="quarter" idx="10"/>
          </p:nvPr>
        </p:nvSpPr>
        <p:spPr>
          <a:xfrm>
            <a:off x="1225296" y="5001768"/>
            <a:ext cx="7251192" cy="1088136"/>
          </a:xfrm>
        </p:spPr>
        <p:txBody>
          <a:bodyPr anchor="b"/>
          <a:lstStyle>
            <a:lvl1pPr marL="0" indent="0">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p:txBody>
      </p:sp>
      <p:pic>
        <p:nvPicPr>
          <p:cNvPr id="3" name="Graphic 2">
            <a:extLst>
              <a:ext uri="{FF2B5EF4-FFF2-40B4-BE49-F238E27FC236}">
                <a16:creationId xmlns:a16="http://schemas.microsoft.com/office/drawing/2014/main" id="{EDBCB114-3994-3B78-91C3-3970219AB03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5397" b="35439"/>
          <a:stretch/>
        </p:blipFill>
        <p:spPr>
          <a:xfrm rot="16200000">
            <a:off x="8573175" y="595473"/>
            <a:ext cx="3527989" cy="3709665"/>
          </a:xfrm>
          <a:prstGeom prst="rect">
            <a:avLst/>
          </a:prstGeom>
        </p:spPr>
      </p:pic>
      <p:pic>
        <p:nvPicPr>
          <p:cNvPr id="4" name="Graphic 3">
            <a:extLst>
              <a:ext uri="{FF2B5EF4-FFF2-40B4-BE49-F238E27FC236}">
                <a16:creationId xmlns:a16="http://schemas.microsoft.com/office/drawing/2014/main" id="{1954D399-E3CD-888F-FCF9-DA0F34C6439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25157" b="13214"/>
          <a:stretch/>
        </p:blipFill>
        <p:spPr>
          <a:xfrm>
            <a:off x="8329613" y="3429000"/>
            <a:ext cx="3862387" cy="3429000"/>
          </a:xfrm>
          <a:prstGeom prst="rect">
            <a:avLst/>
          </a:prstGeom>
        </p:spPr>
      </p:pic>
      <p:pic>
        <p:nvPicPr>
          <p:cNvPr id="5" name="Graphic 4">
            <a:extLst>
              <a:ext uri="{FF2B5EF4-FFF2-40B4-BE49-F238E27FC236}">
                <a16:creationId xmlns:a16="http://schemas.microsoft.com/office/drawing/2014/main" id="{4CC75E85-8A16-65D2-BB9D-7966D18A9C8F}"/>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1" r="47260" b="26651"/>
          <a:stretch/>
        </p:blipFill>
        <p:spPr>
          <a:xfrm rot="16200000" flipV="1">
            <a:off x="197728" y="-197735"/>
            <a:ext cx="3914776" cy="4310243"/>
          </a:xfrm>
          <a:prstGeom prst="rect">
            <a:avLst/>
          </a:prstGeom>
        </p:spPr>
      </p:pic>
    </p:spTree>
    <p:extLst>
      <p:ext uri="{BB962C8B-B14F-4D97-AF65-F5344CB8AC3E}">
        <p14:creationId xmlns:p14="http://schemas.microsoft.com/office/powerpoint/2010/main" val="3649684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a:xfrm>
            <a:off x="768096" y="996696"/>
            <a:ext cx="10652760" cy="914400"/>
          </a:xfrm>
        </p:spPr>
        <p:txBody>
          <a:bodyPr/>
          <a:lstStyle/>
          <a:p>
            <a:r>
              <a:rPr lang="en-US" dirty="0"/>
              <a:t>Click to edit Master title style</a:t>
            </a:r>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768096" y="2130552"/>
            <a:ext cx="4910328" cy="3959352"/>
          </a:xfrm>
        </p:spPr>
        <p:txBody>
          <a:bodyPr anchor="b"/>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3734394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break 02">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B901B-82D0-753E-153F-463C1DFF4EB8}"/>
              </a:ext>
            </a:extLst>
          </p:cNvPr>
          <p:cNvSpPr>
            <a:spLocks noGrp="1"/>
          </p:cNvSpPr>
          <p:nvPr>
            <p:ph type="title"/>
          </p:nvPr>
        </p:nvSpPr>
        <p:spPr>
          <a:xfrm>
            <a:off x="6099048" y="996696"/>
            <a:ext cx="5641848" cy="4855464"/>
          </a:xfrm>
        </p:spPr>
        <p:txBody>
          <a:bodyPr lIns="91440" tIns="45720" rIns="91440" bIns="45720" anchor="ctr"/>
          <a:lstStyle>
            <a:lvl1pPr>
              <a:defRPr sz="6000" b="1">
                <a:solidFill>
                  <a:schemeClr val="bg1"/>
                </a:solidFill>
              </a:defRPr>
            </a:lvl1pPr>
          </a:lstStyle>
          <a:p>
            <a:r>
              <a:rPr lang="en-US" dirty="0"/>
              <a:t>Click to edit Master title style</a:t>
            </a:r>
          </a:p>
        </p:txBody>
      </p:sp>
      <p:sp>
        <p:nvSpPr>
          <p:cNvPr id="927" name="Picture Placeholder 926">
            <a:extLst>
              <a:ext uri="{FF2B5EF4-FFF2-40B4-BE49-F238E27FC236}">
                <a16:creationId xmlns:a16="http://schemas.microsoft.com/office/drawing/2014/main" id="{E0D9F5FD-31A3-F83E-0559-2C0434E0046C}"/>
              </a:ext>
            </a:extLst>
          </p:cNvPr>
          <p:cNvSpPr>
            <a:spLocks noGrp="1"/>
          </p:cNvSpPr>
          <p:nvPr>
            <p:ph type="pic" sz="quarter" idx="13"/>
          </p:nvPr>
        </p:nvSpPr>
        <p:spPr>
          <a:xfrm>
            <a:off x="1078992" y="0"/>
            <a:ext cx="3971925" cy="5857875"/>
          </a:xfrm>
          <a:custGeom>
            <a:avLst/>
            <a:gdLst>
              <a:gd name="connsiteX0" fmla="*/ 0 w 3971925"/>
              <a:gd name="connsiteY0" fmla="*/ 0 h 5857875"/>
              <a:gd name="connsiteX1" fmla="*/ 3971925 w 3971925"/>
              <a:gd name="connsiteY1" fmla="*/ 0 h 5857875"/>
              <a:gd name="connsiteX2" fmla="*/ 3971925 w 3971925"/>
              <a:gd name="connsiteY2" fmla="*/ 5857875 h 5857875"/>
              <a:gd name="connsiteX3" fmla="*/ 1972187 w 3971925"/>
              <a:gd name="connsiteY3" fmla="*/ 5857875 h 5857875"/>
              <a:gd name="connsiteX4" fmla="*/ 1978760 w 3971925"/>
              <a:gd name="connsiteY4" fmla="*/ 5848548 h 5857875"/>
              <a:gd name="connsiteX5" fmla="*/ 2015275 w 3971925"/>
              <a:gd name="connsiteY5" fmla="*/ 5713664 h 5857875"/>
              <a:gd name="connsiteX6" fmla="*/ 2015275 w 3971925"/>
              <a:gd name="connsiteY6" fmla="*/ 5713663 h 5857875"/>
              <a:gd name="connsiteX7" fmla="*/ 2010932 w 3971925"/>
              <a:gd name="connsiteY7" fmla="*/ 5713083 h 5857875"/>
              <a:gd name="connsiteX8" fmla="*/ 2010064 w 3971925"/>
              <a:gd name="connsiteY8" fmla="*/ 5713083 h 5857875"/>
              <a:gd name="connsiteX9" fmla="*/ 1871116 w 3971925"/>
              <a:gd name="connsiteY9" fmla="*/ 5759476 h 5857875"/>
              <a:gd name="connsiteX10" fmla="*/ 1753300 w 3971925"/>
              <a:gd name="connsiteY10" fmla="*/ 5793691 h 5857875"/>
              <a:gd name="connsiteX11" fmla="*/ 1717404 w 3971925"/>
              <a:gd name="connsiteY11" fmla="*/ 5835082 h 5857875"/>
              <a:gd name="connsiteX12" fmla="*/ 1704691 w 3971925"/>
              <a:gd name="connsiteY12" fmla="*/ 5857875 h 5857875"/>
              <a:gd name="connsiteX13" fmla="*/ 0 w 3971925"/>
              <a:gd name="connsiteY13" fmla="*/ 5857875 h 5857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1925" h="5857875">
                <a:moveTo>
                  <a:pt x="0" y="0"/>
                </a:moveTo>
                <a:lnTo>
                  <a:pt x="3971925" y="0"/>
                </a:lnTo>
                <a:lnTo>
                  <a:pt x="3971925" y="5857875"/>
                </a:lnTo>
                <a:lnTo>
                  <a:pt x="1972187" y="5857875"/>
                </a:lnTo>
                <a:lnTo>
                  <a:pt x="1978760" y="5848548"/>
                </a:lnTo>
                <a:cubicBezTo>
                  <a:pt x="2003551" y="5807990"/>
                  <a:pt x="2018531" y="5763681"/>
                  <a:pt x="2015275" y="5713664"/>
                </a:cubicBezTo>
                <a:lnTo>
                  <a:pt x="2015275" y="5713663"/>
                </a:lnTo>
                <a:cubicBezTo>
                  <a:pt x="2015275" y="5711343"/>
                  <a:pt x="2011801" y="5711343"/>
                  <a:pt x="2010932" y="5713083"/>
                </a:cubicBezTo>
                <a:cubicBezTo>
                  <a:pt x="2010643" y="5713083"/>
                  <a:pt x="2010354" y="5713083"/>
                  <a:pt x="2010064" y="5713083"/>
                </a:cubicBezTo>
                <a:cubicBezTo>
                  <a:pt x="1966643" y="5741499"/>
                  <a:pt x="1921774" y="5751937"/>
                  <a:pt x="1871116" y="5759476"/>
                </a:cubicBezTo>
                <a:cubicBezTo>
                  <a:pt x="1832326" y="5765275"/>
                  <a:pt x="1786010" y="5769045"/>
                  <a:pt x="1753300" y="5793691"/>
                </a:cubicBezTo>
                <a:cubicBezTo>
                  <a:pt x="1738970" y="5804419"/>
                  <a:pt x="1727463" y="5819134"/>
                  <a:pt x="1717404" y="5835082"/>
                </a:cubicBezTo>
                <a:lnTo>
                  <a:pt x="1704691" y="5857875"/>
                </a:lnTo>
                <a:lnTo>
                  <a:pt x="0" y="5857875"/>
                </a:lnTo>
                <a:close/>
              </a:path>
            </a:pathLst>
          </a:custGeom>
        </p:spPr>
        <p:txBody>
          <a:bodyPr wrap="square">
            <a:noAutofit/>
          </a:bodyPr>
          <a:lstStyle>
            <a:lvl1pPr marL="0" indent="0" algn="ctr">
              <a:buNone/>
              <a:defRPr>
                <a:solidFill>
                  <a:schemeClr val="bg1"/>
                </a:solidFill>
              </a:defRPr>
            </a:lvl1pPr>
          </a:lstStyle>
          <a:p>
            <a:endParaRPr lang="en-US" dirty="0"/>
          </a:p>
        </p:txBody>
      </p:sp>
      <p:pic>
        <p:nvPicPr>
          <p:cNvPr id="7" name="Graphic 6">
            <a:extLst>
              <a:ext uri="{FF2B5EF4-FFF2-40B4-BE49-F238E27FC236}">
                <a16:creationId xmlns:a16="http://schemas.microsoft.com/office/drawing/2014/main" id="{AE730C61-B0A5-15E4-EBDC-4DAA74F0270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652" b="34005"/>
          <a:stretch/>
        </p:blipFill>
        <p:spPr>
          <a:xfrm rot="5400000" flipH="1" flipV="1">
            <a:off x="9278992" y="3944992"/>
            <a:ext cx="2764120" cy="3061895"/>
          </a:xfrm>
          <a:prstGeom prst="rect">
            <a:avLst/>
          </a:prstGeom>
        </p:spPr>
      </p:pic>
      <p:pic>
        <p:nvPicPr>
          <p:cNvPr id="876" name="Graphic 875">
            <a:extLst>
              <a:ext uri="{FF2B5EF4-FFF2-40B4-BE49-F238E27FC236}">
                <a16:creationId xmlns:a16="http://schemas.microsoft.com/office/drawing/2014/main" id="{1AD600CE-8F3B-12A6-46EE-EFDBB7A1BB95}"/>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r="53805" b="26651"/>
          <a:stretch/>
        </p:blipFill>
        <p:spPr>
          <a:xfrm rot="5400000">
            <a:off x="440621" y="2988379"/>
            <a:ext cx="3428999" cy="4310243"/>
          </a:xfrm>
          <a:prstGeom prst="rect">
            <a:avLst/>
          </a:prstGeom>
        </p:spPr>
      </p:pic>
    </p:spTree>
    <p:extLst>
      <p:ext uri="{BB962C8B-B14F-4D97-AF65-F5344CB8AC3E}">
        <p14:creationId xmlns:p14="http://schemas.microsoft.com/office/powerpoint/2010/main" val="413399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content, and image 0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dirty="0"/>
              <a:t>Click to edit Master title style</a:t>
            </a:r>
          </a:p>
        </p:txBody>
      </p:sp>
      <p:sp>
        <p:nvSpPr>
          <p:cNvPr id="2" name="Picture Placeholder 7">
            <a:extLst>
              <a:ext uri="{FF2B5EF4-FFF2-40B4-BE49-F238E27FC236}">
                <a16:creationId xmlns:a16="http://schemas.microsoft.com/office/drawing/2014/main" id="{1153E704-93AB-7E5D-6EB0-56FA23E7BCC7}"/>
              </a:ext>
            </a:extLst>
          </p:cNvPr>
          <p:cNvSpPr>
            <a:spLocks noGrp="1"/>
          </p:cNvSpPr>
          <p:nvPr>
            <p:ph type="pic" sz="quarter" idx="13"/>
          </p:nvPr>
        </p:nvSpPr>
        <p:spPr>
          <a:xfrm>
            <a:off x="0" y="2130552"/>
            <a:ext cx="5641848" cy="3959352"/>
          </a:xfrm>
        </p:spPr>
        <p:txBody>
          <a:bodyPr/>
          <a:lstStyle>
            <a:lvl1pPr marL="0" indent="0">
              <a:buNone/>
              <a:defRPr/>
            </a:lvl1pPr>
          </a:lstStyle>
          <a:p>
            <a:endParaRPr lang="en-US" dirty="0"/>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6519672" y="2130552"/>
            <a:ext cx="4910328" cy="3959352"/>
          </a:xfrm>
        </p:spPr>
        <p:txBody>
          <a:bodyPr anchor="b"/>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2170702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01">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dirty="0"/>
              <a:t>Click to edit Master title style</a:t>
            </a:r>
          </a:p>
        </p:txBody>
      </p:sp>
      <p:sp>
        <p:nvSpPr>
          <p:cNvPr id="5" name="Content Placeholder 5">
            <a:extLst>
              <a:ext uri="{FF2B5EF4-FFF2-40B4-BE49-F238E27FC236}">
                <a16:creationId xmlns:a16="http://schemas.microsoft.com/office/drawing/2014/main" id="{A88B6212-D12B-E47E-327B-D1DDE7D71397}"/>
              </a:ext>
            </a:extLst>
          </p:cNvPr>
          <p:cNvSpPr>
            <a:spLocks noGrp="1"/>
          </p:cNvSpPr>
          <p:nvPr>
            <p:ph sz="quarter" idx="13"/>
          </p:nvPr>
        </p:nvSpPr>
        <p:spPr>
          <a:xfrm>
            <a:off x="768096" y="2130552"/>
            <a:ext cx="4910328" cy="3959352"/>
          </a:xfrm>
        </p:spPr>
        <p:txBody>
          <a:bodyPr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6519672" y="2130552"/>
            <a:ext cx="4910328" cy="3959352"/>
          </a:xfrm>
        </p:spPr>
        <p:txBody>
          <a:bodyPr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56924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0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dirty="0"/>
              <a:t>Click to edit Master title style</a:t>
            </a:r>
          </a:p>
        </p:txBody>
      </p:sp>
      <p:sp>
        <p:nvSpPr>
          <p:cNvPr id="5" name="Content Placeholder 5">
            <a:extLst>
              <a:ext uri="{FF2B5EF4-FFF2-40B4-BE49-F238E27FC236}">
                <a16:creationId xmlns:a16="http://schemas.microsoft.com/office/drawing/2014/main" id="{A88B6212-D12B-E47E-327B-D1DDE7D71397}"/>
              </a:ext>
            </a:extLst>
          </p:cNvPr>
          <p:cNvSpPr>
            <a:spLocks noGrp="1"/>
          </p:cNvSpPr>
          <p:nvPr>
            <p:ph sz="quarter" idx="13"/>
          </p:nvPr>
        </p:nvSpPr>
        <p:spPr>
          <a:xfrm>
            <a:off x="768096" y="2130552"/>
            <a:ext cx="4206240" cy="3959352"/>
          </a:xfrm>
        </p:spPr>
        <p:txBody>
          <a:bodyPr anchor="t"/>
          <a:lstStyle>
            <a:lvl1pPr marL="347472">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5513832" y="2176272"/>
            <a:ext cx="5907024" cy="3959352"/>
          </a:xfrm>
        </p:spPr>
        <p:txBody>
          <a:bodyPr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645539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768096" y="996696"/>
            <a:ext cx="10652760" cy="914400"/>
          </a:xfrm>
          <a:prstGeom prst="rect">
            <a:avLst/>
          </a:prstGeom>
          <a:noFill/>
        </p:spPr>
        <p:txBody>
          <a:bodyPr vert="horz" lIns="91440" tIns="45720" rIns="91440" bIns="45720" rtlCol="0" anchor="t">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768096" y="2450591"/>
            <a:ext cx="10652761" cy="34875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34800" y="6400800"/>
            <a:ext cx="457200" cy="457200"/>
          </a:xfrm>
          <a:prstGeom prst="rect">
            <a:avLst/>
          </a:prstGeom>
          <a:noFill/>
        </p:spPr>
        <p:txBody>
          <a:bodyPr anchor="ctr"/>
          <a:lstStyle>
            <a:lvl1pPr algn="ctr">
              <a:defRPr lang="en-US" sz="1200" b="1" i="0" smtClean="0">
                <a:solidFill>
                  <a:schemeClr val="accent3"/>
                </a:solidFill>
                <a:latin typeface="+mn-lt"/>
              </a:defRPr>
            </a:lvl1pPr>
          </a:lstStyle>
          <a:p>
            <a:fld id="{19B51A1E-902D-48AF-9020-955120F399B6}" type="slidenum">
              <a:rPr lang="en-US" smtClean="0"/>
              <a:pPr/>
              <a:t>‹#›</a:t>
            </a:fld>
            <a:endParaRPr lang="en-US" dirty="0"/>
          </a:p>
        </p:txBody>
      </p:sp>
      <p:sp>
        <p:nvSpPr>
          <p:cNvPr id="4" name="TextBox 3">
            <a:extLst>
              <a:ext uri="{FF2B5EF4-FFF2-40B4-BE49-F238E27FC236}">
                <a16:creationId xmlns:a16="http://schemas.microsoft.com/office/drawing/2014/main" id="{066E99AD-9348-1084-6E11-26968BDE3782}"/>
              </a:ext>
            </a:extLst>
          </p:cNvPr>
          <p:cNvSpPr txBox="1"/>
          <p:nvPr userDrawn="1"/>
        </p:nvSpPr>
        <p:spPr>
          <a:xfrm>
            <a:off x="11741419" y="-1537"/>
            <a:ext cx="457200" cy="457200"/>
          </a:xfrm>
          <a:prstGeom prst="rect">
            <a:avLst/>
          </a:prstGeom>
          <a:noFill/>
        </p:spPr>
        <p:txBody>
          <a:bodyPr wrap="square" rtlCol="0" anchor="ctr">
            <a:noAutofit/>
          </a:bodyPr>
          <a:lstStyle/>
          <a:p>
            <a:pPr algn="ctr"/>
            <a:r>
              <a:rPr lang="en-US" sz="4000" b="0" dirty="0">
                <a:solidFill>
                  <a:schemeClr val="accent3"/>
                </a:solidFill>
                <a:latin typeface="+mn-lt"/>
                <a:ea typeface="BIZ UDPGothic" panose="020B0400000000000000" pitchFamily="34" charset="-128"/>
              </a:rPr>
              <a:t>*</a:t>
            </a:r>
          </a:p>
        </p:txBody>
      </p:sp>
      <p:cxnSp>
        <p:nvCxnSpPr>
          <p:cNvPr id="5" name="Straight Connector 4">
            <a:extLst>
              <a:ext uri="{FF2B5EF4-FFF2-40B4-BE49-F238E27FC236}">
                <a16:creationId xmlns:a16="http://schemas.microsoft.com/office/drawing/2014/main" id="{12047422-8CC9-77AE-C87B-852011B8253E}"/>
              </a:ext>
            </a:extLst>
          </p:cNvPr>
          <p:cNvCxnSpPr>
            <a:cxnSpLocks/>
          </p:cNvCxnSpPr>
          <p:nvPr userDrawn="1"/>
        </p:nvCxnSpPr>
        <p:spPr>
          <a:xfrm>
            <a:off x="0" y="457200"/>
            <a:ext cx="12192000" cy="0"/>
          </a:xfrm>
          <a:prstGeom prst="line">
            <a:avLst/>
          </a:prstGeom>
          <a:ln w="63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C25401-8B16-54B2-8DFB-324B1C3F7DD3}"/>
              </a:ext>
            </a:extLst>
          </p:cNvPr>
          <p:cNvCxnSpPr>
            <a:cxnSpLocks/>
          </p:cNvCxnSpPr>
          <p:nvPr userDrawn="1"/>
        </p:nvCxnSpPr>
        <p:spPr>
          <a:xfrm>
            <a:off x="11734800" y="0"/>
            <a:ext cx="0" cy="685800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Footer Placeholder 5">
            <a:extLst>
              <a:ext uri="{FF2B5EF4-FFF2-40B4-BE49-F238E27FC236}">
                <a16:creationId xmlns:a16="http://schemas.microsoft.com/office/drawing/2014/main" id="{4702C82C-C24B-9094-A3C6-7670E28B8D16}"/>
              </a:ext>
            </a:extLst>
          </p:cNvPr>
          <p:cNvSpPr>
            <a:spLocks noGrp="1"/>
          </p:cNvSpPr>
          <p:nvPr>
            <p:ph type="ftr" sz="quarter" idx="3"/>
          </p:nvPr>
        </p:nvSpPr>
        <p:spPr>
          <a:xfrm rot="5400000">
            <a:off x="8991601" y="3200399"/>
            <a:ext cx="5943596" cy="457199"/>
          </a:xfrm>
          <a:prstGeom prst="rect">
            <a:avLst/>
          </a:prstGeom>
        </p:spPr>
        <p:txBody>
          <a:bodyPr anchor="ctr"/>
          <a:lstStyle>
            <a:lvl1pPr algn="ctr">
              <a:defRPr sz="1200" b="1" i="0" spc="0">
                <a:solidFill>
                  <a:schemeClr val="accent3"/>
                </a:solidFill>
                <a:latin typeface="+mn-lt"/>
              </a:defRPr>
            </a:lvl1pPr>
          </a:lstStyle>
          <a:p>
            <a:r>
              <a:rPr lang="en-US"/>
              <a:t>Add Footer</a:t>
            </a:r>
            <a:endParaRPr lang="en-US"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hf hdr="0" ftr="0" dt="0"/>
  <p:txStyles>
    <p:titleStyle>
      <a:lvl1pPr algn="l" defTabSz="914400" rtl="0" eaLnBrk="1" latinLnBrk="0" hangingPunct="1">
        <a:lnSpc>
          <a:spcPct val="75000"/>
        </a:lnSpc>
        <a:spcBef>
          <a:spcPct val="0"/>
        </a:spcBef>
        <a:buNone/>
        <a:defRPr sz="4000" b="1" kern="1200" spc="-150" baseline="0">
          <a:solidFill>
            <a:schemeClr val="accent3"/>
          </a:solidFill>
          <a:latin typeface="+mj-lt"/>
          <a:ea typeface="+mj-ea"/>
          <a:cs typeface="+mj-cs"/>
        </a:defRPr>
      </a:lvl1pPr>
    </p:titleStyle>
    <p:bodyStyle>
      <a:lvl1pPr marL="347472"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beginnersbook.com/2014/01/how-to-append-to-a-file-in-java/" TargetMode="External"/><Relationship Id="rId2" Type="http://schemas.openxmlformats.org/officeDocument/2006/relationships/hyperlink" Target="https://www.geeksforgeeks.org/sha-256-hash-in-java/" TargetMode="Externa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40570-13B1-E20C-28EA-4514891DB373}"/>
              </a:ext>
            </a:extLst>
          </p:cNvPr>
          <p:cNvSpPr>
            <a:spLocks noGrp="1"/>
          </p:cNvSpPr>
          <p:nvPr>
            <p:ph type="title"/>
          </p:nvPr>
        </p:nvSpPr>
        <p:spPr>
          <a:xfrm>
            <a:off x="1385316" y="1003554"/>
            <a:ext cx="7792974" cy="2272284"/>
          </a:xfrm>
        </p:spPr>
        <p:txBody>
          <a:bodyPr/>
          <a:lstStyle/>
          <a:p>
            <a:r>
              <a:rPr lang="en-US" dirty="0"/>
              <a:t>CS 3331 </a:t>
            </a:r>
            <a:br>
              <a:rPr lang="en-US" dirty="0"/>
            </a:br>
            <a:br>
              <a:rPr lang="en-US" dirty="0"/>
            </a:br>
            <a:r>
              <a:rPr lang="en-US" dirty="0"/>
              <a:t>Space Debris in LEO</a:t>
            </a:r>
          </a:p>
        </p:txBody>
      </p:sp>
      <p:sp>
        <p:nvSpPr>
          <p:cNvPr id="3" name="Text Placeholder 2">
            <a:extLst>
              <a:ext uri="{FF2B5EF4-FFF2-40B4-BE49-F238E27FC236}">
                <a16:creationId xmlns:a16="http://schemas.microsoft.com/office/drawing/2014/main" id="{E9D97285-76D8-7E4B-5301-2C5C7F50D0A6}"/>
              </a:ext>
            </a:extLst>
          </p:cNvPr>
          <p:cNvSpPr>
            <a:spLocks noGrp="1"/>
          </p:cNvSpPr>
          <p:nvPr>
            <p:ph type="body" sz="quarter" idx="10"/>
          </p:nvPr>
        </p:nvSpPr>
        <p:spPr>
          <a:xfrm>
            <a:off x="6096000" y="4482846"/>
            <a:ext cx="5367528" cy="1371600"/>
          </a:xfrm>
        </p:spPr>
        <p:txBody>
          <a:bodyPr>
            <a:normAutofit lnSpcReduction="10000"/>
          </a:bodyPr>
          <a:lstStyle/>
          <a:p>
            <a:r>
              <a:rPr lang="en-US" sz="2400" dirty="0"/>
              <a:t>Team Members:</a:t>
            </a:r>
          </a:p>
          <a:p>
            <a:r>
              <a:rPr lang="en-US" sz="2400" dirty="0"/>
              <a:t>Caitlin Gregory</a:t>
            </a:r>
          </a:p>
          <a:p>
            <a:r>
              <a:rPr lang="en-US" sz="2400" dirty="0"/>
              <a:t>Daniela Gutierrez</a:t>
            </a:r>
          </a:p>
        </p:txBody>
      </p:sp>
    </p:spTree>
    <p:extLst>
      <p:ext uri="{BB962C8B-B14F-4D97-AF65-F5344CB8AC3E}">
        <p14:creationId xmlns:p14="http://schemas.microsoft.com/office/powerpoint/2010/main" val="1068343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864BB4-E786-4620-FD91-9376C33328C3}"/>
              </a:ext>
            </a:extLst>
          </p:cNvPr>
          <p:cNvSpPr>
            <a:spLocks noGrp="1"/>
          </p:cNvSpPr>
          <p:nvPr>
            <p:ph type="title"/>
          </p:nvPr>
        </p:nvSpPr>
        <p:spPr>
          <a:xfrm>
            <a:off x="768096" y="996696"/>
            <a:ext cx="10652760" cy="914400"/>
          </a:xfrm>
        </p:spPr>
        <p:txBody>
          <a:bodyPr/>
          <a:lstStyle/>
          <a:p>
            <a:r>
              <a:rPr lang="en-US" dirty="0"/>
              <a:t>JUnit</a:t>
            </a:r>
            <a:br>
              <a:rPr lang="en-US" dirty="0"/>
            </a:br>
            <a:endParaRPr lang="en-US" dirty="0"/>
          </a:p>
        </p:txBody>
      </p:sp>
      <p:sp>
        <p:nvSpPr>
          <p:cNvPr id="5" name="Content Placeholder 4">
            <a:extLst>
              <a:ext uri="{FF2B5EF4-FFF2-40B4-BE49-F238E27FC236}">
                <a16:creationId xmlns:a16="http://schemas.microsoft.com/office/drawing/2014/main" id="{2FFFCE5C-9273-B0B4-FE51-4777F8F48EA0}"/>
              </a:ext>
            </a:extLst>
          </p:cNvPr>
          <p:cNvSpPr>
            <a:spLocks noGrp="1"/>
          </p:cNvSpPr>
          <p:nvPr>
            <p:ph sz="quarter" idx="13"/>
          </p:nvPr>
        </p:nvSpPr>
        <p:spPr>
          <a:xfrm>
            <a:off x="653796" y="1736852"/>
            <a:ext cx="3092704" cy="4409948"/>
          </a:xfrm>
        </p:spPr>
        <p:txBody>
          <a:bodyPr/>
          <a:lstStyle/>
          <a:p>
            <a:pPr marL="0" indent="0">
              <a:buNone/>
            </a:pPr>
            <a:r>
              <a:rPr lang="en-US" dirty="0"/>
              <a:t>To produce test cases for the JUnit, we thought about all (or at least most) of the possible input scenarios for the specific code section that we were testing, and we used assertions to determine whether the code was returning the expected results. </a:t>
            </a:r>
          </a:p>
        </p:txBody>
      </p:sp>
      <p:sp>
        <p:nvSpPr>
          <p:cNvPr id="2" name="Slide Number Placeholder 1">
            <a:extLst>
              <a:ext uri="{FF2B5EF4-FFF2-40B4-BE49-F238E27FC236}">
                <a16:creationId xmlns:a16="http://schemas.microsoft.com/office/drawing/2014/main" id="{850723FF-C6F9-5963-84DC-8B0FD296770E}"/>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10</a:t>
            </a:fld>
            <a:endParaRPr lang="en-US" dirty="0"/>
          </a:p>
        </p:txBody>
      </p:sp>
      <p:pic>
        <p:nvPicPr>
          <p:cNvPr id="8" name="Picture 7">
            <a:extLst>
              <a:ext uri="{FF2B5EF4-FFF2-40B4-BE49-F238E27FC236}">
                <a16:creationId xmlns:a16="http://schemas.microsoft.com/office/drawing/2014/main" id="{7183B4F0-7F1E-8699-9C02-EAA991D4B096}"/>
              </a:ext>
            </a:extLst>
          </p:cNvPr>
          <p:cNvPicPr>
            <a:picLocks noChangeAspect="1"/>
          </p:cNvPicPr>
          <p:nvPr/>
        </p:nvPicPr>
        <p:blipFill>
          <a:blip r:embed="rId2"/>
          <a:stretch>
            <a:fillRect/>
          </a:stretch>
        </p:blipFill>
        <p:spPr>
          <a:xfrm>
            <a:off x="4020168" y="996696"/>
            <a:ext cx="7514988" cy="5037146"/>
          </a:xfrm>
          <a:prstGeom prst="rect">
            <a:avLst/>
          </a:prstGeom>
        </p:spPr>
      </p:pic>
    </p:spTree>
    <p:extLst>
      <p:ext uri="{BB962C8B-B14F-4D97-AF65-F5344CB8AC3E}">
        <p14:creationId xmlns:p14="http://schemas.microsoft.com/office/powerpoint/2010/main" val="3662048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8EA4-36AA-C751-727C-4AD5604E6EB7}"/>
              </a:ext>
            </a:extLst>
          </p:cNvPr>
          <p:cNvSpPr>
            <a:spLocks noGrp="1"/>
          </p:cNvSpPr>
          <p:nvPr>
            <p:ph type="title"/>
          </p:nvPr>
        </p:nvSpPr>
        <p:spPr/>
        <p:txBody>
          <a:bodyPr/>
          <a:lstStyle/>
          <a:p>
            <a:r>
              <a:rPr lang="en-US" dirty="0"/>
              <a:t>JUnit</a:t>
            </a:r>
          </a:p>
        </p:txBody>
      </p:sp>
      <p:pic>
        <p:nvPicPr>
          <p:cNvPr id="6" name="Content Placeholder 5">
            <a:extLst>
              <a:ext uri="{FF2B5EF4-FFF2-40B4-BE49-F238E27FC236}">
                <a16:creationId xmlns:a16="http://schemas.microsoft.com/office/drawing/2014/main" id="{E9D72FB0-B0DE-72C2-36EC-E0CA009A4F40}"/>
              </a:ext>
            </a:extLst>
          </p:cNvPr>
          <p:cNvPicPr>
            <a:picLocks noGrp="1" noChangeAspect="1"/>
          </p:cNvPicPr>
          <p:nvPr>
            <p:ph sz="quarter" idx="13"/>
          </p:nvPr>
        </p:nvPicPr>
        <p:blipFill>
          <a:blip r:embed="rId2"/>
          <a:stretch>
            <a:fillRect/>
          </a:stretch>
        </p:blipFill>
        <p:spPr>
          <a:xfrm>
            <a:off x="222975" y="2176272"/>
            <a:ext cx="5131663" cy="3276120"/>
          </a:xfrm>
          <a:prstGeom prst="rect">
            <a:avLst/>
          </a:prstGeom>
        </p:spPr>
      </p:pic>
      <p:pic>
        <p:nvPicPr>
          <p:cNvPr id="7" name="Content Placeholder 6">
            <a:extLst>
              <a:ext uri="{FF2B5EF4-FFF2-40B4-BE49-F238E27FC236}">
                <a16:creationId xmlns:a16="http://schemas.microsoft.com/office/drawing/2014/main" id="{71A2B48C-6194-4FA6-DD98-8D4916A72E52}"/>
              </a:ext>
            </a:extLst>
          </p:cNvPr>
          <p:cNvPicPr>
            <a:picLocks noGrp="1" noChangeAspect="1"/>
          </p:cNvPicPr>
          <p:nvPr>
            <p:ph sz="quarter" idx="12"/>
          </p:nvPr>
        </p:nvPicPr>
        <p:blipFill>
          <a:blip r:embed="rId3"/>
          <a:stretch>
            <a:fillRect/>
          </a:stretch>
        </p:blipFill>
        <p:spPr>
          <a:xfrm>
            <a:off x="5373540" y="2879059"/>
            <a:ext cx="6216837" cy="2067846"/>
          </a:xfrm>
          <a:prstGeom prst="rect">
            <a:avLst/>
          </a:prstGeom>
        </p:spPr>
      </p:pic>
      <p:sp>
        <p:nvSpPr>
          <p:cNvPr id="5" name="Slide Number Placeholder 4">
            <a:extLst>
              <a:ext uri="{FF2B5EF4-FFF2-40B4-BE49-F238E27FC236}">
                <a16:creationId xmlns:a16="http://schemas.microsoft.com/office/drawing/2014/main" id="{9532616C-6FFC-5C56-A650-3E7989CA3601}"/>
              </a:ext>
            </a:extLst>
          </p:cNvPr>
          <p:cNvSpPr>
            <a:spLocks noGrp="1"/>
          </p:cNvSpPr>
          <p:nvPr>
            <p:ph type="sldNum" sz="quarter" idx="10"/>
          </p:nvPr>
        </p:nvSpPr>
        <p:spPr/>
        <p:txBody>
          <a:bodyPr/>
          <a:lstStyle/>
          <a:p>
            <a:pPr algn="ctr"/>
            <a:fld id="{19B51A1E-902D-48AF-9020-955120F399B6}" type="slidenum">
              <a:rPr lang="en-US" smtClean="0"/>
              <a:pPr algn="ctr"/>
              <a:t>11</a:t>
            </a:fld>
            <a:endParaRPr lang="en-US" dirty="0"/>
          </a:p>
        </p:txBody>
      </p:sp>
    </p:spTree>
    <p:extLst>
      <p:ext uri="{BB962C8B-B14F-4D97-AF65-F5344CB8AC3E}">
        <p14:creationId xmlns:p14="http://schemas.microsoft.com/office/powerpoint/2010/main" val="140998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23EB03-50C7-D81B-F896-63714DFBFF0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06A3058-DAB6-8033-0179-0FEEF5AC71DE}"/>
              </a:ext>
            </a:extLst>
          </p:cNvPr>
          <p:cNvSpPr>
            <a:spLocks noGrp="1"/>
          </p:cNvSpPr>
          <p:nvPr>
            <p:ph type="title"/>
          </p:nvPr>
        </p:nvSpPr>
        <p:spPr>
          <a:xfrm>
            <a:off x="768096" y="996696"/>
            <a:ext cx="10652760" cy="914400"/>
          </a:xfrm>
        </p:spPr>
        <p:txBody>
          <a:bodyPr/>
          <a:lstStyle/>
          <a:p>
            <a:r>
              <a:rPr lang="en-US" dirty="0"/>
              <a:t>Javadoc</a:t>
            </a:r>
            <a:br>
              <a:rPr lang="en-US" dirty="0"/>
            </a:br>
            <a:endParaRPr lang="en-US" dirty="0"/>
          </a:p>
        </p:txBody>
      </p:sp>
      <p:sp>
        <p:nvSpPr>
          <p:cNvPr id="5" name="Content Placeholder 4">
            <a:extLst>
              <a:ext uri="{FF2B5EF4-FFF2-40B4-BE49-F238E27FC236}">
                <a16:creationId xmlns:a16="http://schemas.microsoft.com/office/drawing/2014/main" id="{FB702A3E-5F5B-64B5-0F81-9D7994ABA393}"/>
              </a:ext>
            </a:extLst>
          </p:cNvPr>
          <p:cNvSpPr>
            <a:spLocks noGrp="1"/>
          </p:cNvSpPr>
          <p:nvPr>
            <p:ph sz="quarter" idx="13"/>
          </p:nvPr>
        </p:nvSpPr>
        <p:spPr>
          <a:xfrm>
            <a:off x="768096" y="2130552"/>
            <a:ext cx="2813304" cy="3959352"/>
          </a:xfrm>
        </p:spPr>
        <p:txBody>
          <a:bodyPr/>
          <a:lstStyle/>
          <a:p>
            <a:pPr marL="0" indent="0">
              <a:buNone/>
            </a:pPr>
            <a:r>
              <a:rPr lang="en-US" dirty="0"/>
              <a:t>The </a:t>
            </a:r>
            <a:r>
              <a:rPr lang="en-US" dirty="0" err="1"/>
              <a:t>Javadocs</a:t>
            </a:r>
            <a:r>
              <a:rPr lang="en-US" dirty="0"/>
              <a:t> provide us with useful documentation about the functionality, classes, variables, and overall functionality of our code; they are generated after writing comments in a specific format. </a:t>
            </a:r>
          </a:p>
        </p:txBody>
      </p:sp>
      <p:sp>
        <p:nvSpPr>
          <p:cNvPr id="2" name="Slide Number Placeholder 1">
            <a:extLst>
              <a:ext uri="{FF2B5EF4-FFF2-40B4-BE49-F238E27FC236}">
                <a16:creationId xmlns:a16="http://schemas.microsoft.com/office/drawing/2014/main" id="{A9064288-A31A-B338-AB12-76D45E84E8B9}"/>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12</a:t>
            </a:fld>
            <a:endParaRPr lang="en-US" dirty="0"/>
          </a:p>
        </p:txBody>
      </p:sp>
      <p:pic>
        <p:nvPicPr>
          <p:cNvPr id="8" name="Picture 7">
            <a:extLst>
              <a:ext uri="{FF2B5EF4-FFF2-40B4-BE49-F238E27FC236}">
                <a16:creationId xmlns:a16="http://schemas.microsoft.com/office/drawing/2014/main" id="{1E8C8F5F-6DE9-486E-D527-9D0AF9E961F7}"/>
              </a:ext>
            </a:extLst>
          </p:cNvPr>
          <p:cNvPicPr>
            <a:picLocks noChangeAspect="1"/>
          </p:cNvPicPr>
          <p:nvPr/>
        </p:nvPicPr>
        <p:blipFill>
          <a:blip r:embed="rId2"/>
          <a:stretch>
            <a:fillRect/>
          </a:stretch>
        </p:blipFill>
        <p:spPr>
          <a:xfrm>
            <a:off x="3784600" y="1187827"/>
            <a:ext cx="7772400" cy="4673477"/>
          </a:xfrm>
          <a:prstGeom prst="rect">
            <a:avLst/>
          </a:prstGeom>
        </p:spPr>
      </p:pic>
    </p:spTree>
    <p:extLst>
      <p:ext uri="{BB962C8B-B14F-4D97-AF65-F5344CB8AC3E}">
        <p14:creationId xmlns:p14="http://schemas.microsoft.com/office/powerpoint/2010/main" val="3704423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FCF2FDA-7334-F705-591E-D9A730814582}"/>
              </a:ext>
            </a:extLst>
          </p:cNvPr>
          <p:cNvPicPr>
            <a:picLocks noGrp="1" noChangeAspect="1"/>
          </p:cNvPicPr>
          <p:nvPr>
            <p:ph sz="quarter" idx="13"/>
          </p:nvPr>
        </p:nvPicPr>
        <p:blipFill>
          <a:blip r:embed="rId2"/>
          <a:stretch>
            <a:fillRect/>
          </a:stretch>
        </p:blipFill>
        <p:spPr>
          <a:xfrm>
            <a:off x="1230312" y="799285"/>
            <a:ext cx="9731375" cy="5511806"/>
          </a:xfrm>
          <a:prstGeom prst="rect">
            <a:avLst/>
          </a:prstGeom>
        </p:spPr>
      </p:pic>
      <p:sp>
        <p:nvSpPr>
          <p:cNvPr id="5" name="Slide Number Placeholder 4">
            <a:extLst>
              <a:ext uri="{FF2B5EF4-FFF2-40B4-BE49-F238E27FC236}">
                <a16:creationId xmlns:a16="http://schemas.microsoft.com/office/drawing/2014/main" id="{F82D2994-0369-BDC3-6F9C-C779C155CE45}"/>
              </a:ext>
            </a:extLst>
          </p:cNvPr>
          <p:cNvSpPr>
            <a:spLocks noGrp="1"/>
          </p:cNvSpPr>
          <p:nvPr>
            <p:ph type="sldNum" sz="quarter" idx="10"/>
          </p:nvPr>
        </p:nvSpPr>
        <p:spPr/>
        <p:txBody>
          <a:bodyPr/>
          <a:lstStyle/>
          <a:p>
            <a:pPr algn="ctr"/>
            <a:fld id="{19B51A1E-902D-48AF-9020-955120F399B6}" type="slidenum">
              <a:rPr lang="en-US" smtClean="0"/>
              <a:pPr algn="ctr"/>
              <a:t>13</a:t>
            </a:fld>
            <a:endParaRPr lang="en-US" dirty="0"/>
          </a:p>
        </p:txBody>
      </p:sp>
    </p:spTree>
    <p:extLst>
      <p:ext uri="{BB962C8B-B14F-4D97-AF65-F5344CB8AC3E}">
        <p14:creationId xmlns:p14="http://schemas.microsoft.com/office/powerpoint/2010/main" val="4135429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7D8619-1B86-47C0-0EF6-BD7B33463696}"/>
              </a:ext>
            </a:extLst>
          </p:cNvPr>
          <p:cNvSpPr>
            <a:spLocks noGrp="1"/>
          </p:cNvSpPr>
          <p:nvPr>
            <p:ph type="title"/>
          </p:nvPr>
        </p:nvSpPr>
        <p:spPr>
          <a:xfrm>
            <a:off x="1745996" y="2807462"/>
            <a:ext cx="6204204" cy="1243076"/>
          </a:xfrm>
        </p:spPr>
        <p:txBody>
          <a:bodyPr/>
          <a:lstStyle/>
          <a:p>
            <a:r>
              <a:rPr lang="en-US" sz="8800" dirty="0"/>
              <a:t>Reflections</a:t>
            </a:r>
          </a:p>
        </p:txBody>
      </p:sp>
    </p:spTree>
    <p:extLst>
      <p:ext uri="{BB962C8B-B14F-4D97-AF65-F5344CB8AC3E}">
        <p14:creationId xmlns:p14="http://schemas.microsoft.com/office/powerpoint/2010/main" val="26093390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4396EB-8720-403E-7217-C1BB6C044D8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48DCD37-3AE6-76E6-791F-6CE65C25D0AB}"/>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15</a:t>
            </a:fld>
            <a:endParaRPr lang="en-US" dirty="0"/>
          </a:p>
        </p:txBody>
      </p:sp>
      <p:sp>
        <p:nvSpPr>
          <p:cNvPr id="8" name="TextBox 7">
            <a:extLst>
              <a:ext uri="{FF2B5EF4-FFF2-40B4-BE49-F238E27FC236}">
                <a16:creationId xmlns:a16="http://schemas.microsoft.com/office/drawing/2014/main" id="{BFC9660C-9661-0350-5422-08FAAD2580A3}"/>
              </a:ext>
            </a:extLst>
          </p:cNvPr>
          <p:cNvSpPr txBox="1"/>
          <p:nvPr/>
        </p:nvSpPr>
        <p:spPr>
          <a:xfrm>
            <a:off x="571500" y="491490"/>
            <a:ext cx="10096500" cy="5909310"/>
          </a:xfrm>
          <a:prstGeom prst="rect">
            <a:avLst/>
          </a:prstGeom>
          <a:noFill/>
        </p:spPr>
        <p:txBody>
          <a:bodyPr wrap="square" rtlCol="0">
            <a:spAutoFit/>
          </a:bodyPr>
          <a:lstStyle/>
          <a:p>
            <a:endParaRPr lang="en-US" sz="1800" dirty="0">
              <a:solidFill>
                <a:schemeClr val="tx1">
                  <a:lumMod val="75000"/>
                  <a:lumOff val="25000"/>
                </a:schemeClr>
              </a:solidFill>
            </a:endParaRPr>
          </a:p>
          <a:p>
            <a:pPr marL="285750" indent="-285750">
              <a:buFont typeface="Arial" panose="020B0604020202020204" pitchFamily="34" charset="0"/>
              <a:buChar char="•"/>
            </a:pPr>
            <a:r>
              <a:rPr lang="en-US" sz="1800" dirty="0">
                <a:solidFill>
                  <a:schemeClr val="tx1">
                    <a:lumMod val="75000"/>
                    <a:lumOff val="25000"/>
                  </a:schemeClr>
                </a:solidFill>
              </a:rPr>
              <a:t>This assignment helped us strengthen our ability using different classes and objects, and how they relate to each other.</a:t>
            </a:r>
          </a:p>
          <a:p>
            <a:pPr marL="285750" indent="-285750">
              <a:buFont typeface="Arial" panose="020B0604020202020204" pitchFamily="34" charset="0"/>
              <a:buChar char="•"/>
            </a:pPr>
            <a:endParaRPr lang="en-US" dirty="0">
              <a:solidFill>
                <a:schemeClr val="tx1">
                  <a:lumMod val="75000"/>
                  <a:lumOff val="25000"/>
                </a:schemeClr>
              </a:solidFill>
            </a:endParaRPr>
          </a:p>
          <a:p>
            <a:pPr marL="285750" indent="-285750">
              <a:buFont typeface="Arial" panose="020B0604020202020204" pitchFamily="34" charset="0"/>
              <a:buChar char="•"/>
            </a:pPr>
            <a:r>
              <a:rPr lang="en-US" sz="1800" dirty="0">
                <a:solidFill>
                  <a:schemeClr val="tx1">
                    <a:lumMod val="75000"/>
                    <a:lumOff val="25000"/>
                  </a:schemeClr>
                </a:solidFill>
              </a:rPr>
              <a:t>We learned a lot about important Object-Oriented Programming principles such as inheritance, polymorphism, and encapsulation.</a:t>
            </a:r>
          </a:p>
          <a:p>
            <a:pPr marL="285750" indent="-285750">
              <a:buFont typeface="Arial" panose="020B0604020202020204" pitchFamily="34" charset="0"/>
              <a:buChar char="•"/>
            </a:pPr>
            <a:endParaRPr lang="en-US" dirty="0">
              <a:solidFill>
                <a:schemeClr val="tx1">
                  <a:lumMod val="75000"/>
                  <a:lumOff val="25000"/>
                </a:schemeClr>
              </a:solidFill>
            </a:endParaRPr>
          </a:p>
          <a:p>
            <a:pPr marL="285750" indent="-285750">
              <a:buFont typeface="Arial" panose="020B0604020202020204" pitchFamily="34" charset="0"/>
              <a:buChar char="•"/>
            </a:pPr>
            <a:r>
              <a:rPr lang="en-US" sz="1800" dirty="0">
                <a:solidFill>
                  <a:schemeClr val="tx1">
                    <a:lumMod val="75000"/>
                    <a:lumOff val="25000"/>
                  </a:schemeClr>
                </a:solidFill>
              </a:rPr>
              <a:t>We broke this problem into smaller parts by thinking about the concepts in a high-level manner and then going deeper into the specifics of the implementation.  </a:t>
            </a:r>
            <a:endParaRPr lang="en-US" dirty="0">
              <a:solidFill>
                <a:schemeClr val="tx1">
                  <a:lumMod val="75000"/>
                  <a:lumOff val="25000"/>
                </a:schemeClr>
              </a:solidFill>
            </a:endParaRPr>
          </a:p>
          <a:p>
            <a:pPr marL="285750" indent="-285750">
              <a:buFont typeface="Arial" panose="020B0604020202020204" pitchFamily="34" charset="0"/>
              <a:buChar char="•"/>
            </a:pPr>
            <a:endParaRPr lang="en-US" sz="1800" dirty="0">
              <a:solidFill>
                <a:schemeClr val="tx1">
                  <a:lumMod val="75000"/>
                  <a:lumOff val="25000"/>
                </a:schemeClr>
              </a:solidFill>
            </a:endParaRPr>
          </a:p>
          <a:p>
            <a:pPr marL="285750" indent="-285750">
              <a:buFont typeface="Arial" panose="020B0604020202020204" pitchFamily="34" charset="0"/>
              <a:buChar char="•"/>
            </a:pPr>
            <a:r>
              <a:rPr lang="en-US" dirty="0">
                <a:solidFill>
                  <a:schemeClr val="tx1">
                    <a:lumMod val="75000"/>
                    <a:lumOff val="25000"/>
                  </a:schemeClr>
                </a:solidFill>
              </a:rPr>
              <a:t>We think that this course allowed us to delve deeper into a topic that we first discussed in CS1, and to truly understand how the interactions between objects can compose a complex system.  </a:t>
            </a:r>
          </a:p>
          <a:p>
            <a:pPr marL="285750" indent="-285750">
              <a:buFont typeface="Arial" panose="020B0604020202020204" pitchFamily="34" charset="0"/>
              <a:buChar char="•"/>
            </a:pPr>
            <a:endParaRPr lang="en-US" dirty="0">
              <a:solidFill>
                <a:schemeClr val="tx1">
                  <a:lumMod val="75000"/>
                  <a:lumOff val="25000"/>
                </a:schemeClr>
              </a:solidFill>
            </a:endParaRPr>
          </a:p>
          <a:p>
            <a:pPr marL="285750" indent="-285750">
              <a:buFont typeface="Arial" panose="020B0604020202020204" pitchFamily="34" charset="0"/>
              <a:buChar char="•"/>
            </a:pPr>
            <a:r>
              <a:rPr lang="en-US" dirty="0">
                <a:solidFill>
                  <a:schemeClr val="tx1">
                    <a:lumMod val="75000"/>
                    <a:lumOff val="25000"/>
                  </a:schemeClr>
                </a:solidFill>
              </a:rPr>
              <a:t>One of the issues that we faced was understanding the way the diagrams were supposed to be composed, specially for the state diagram. The file reading was also difficult at times.</a:t>
            </a:r>
          </a:p>
          <a:p>
            <a:pPr marL="285750" indent="-285750">
              <a:buFont typeface="Arial" panose="020B0604020202020204" pitchFamily="34" charset="0"/>
              <a:buChar char="•"/>
            </a:pPr>
            <a:endParaRPr lang="en-US" dirty="0">
              <a:solidFill>
                <a:schemeClr val="tx1">
                  <a:lumMod val="75000"/>
                  <a:lumOff val="25000"/>
                </a:schemeClr>
              </a:solidFill>
            </a:endParaRPr>
          </a:p>
          <a:p>
            <a:pPr marL="285750" indent="-285750">
              <a:buFont typeface="Arial" panose="020B0604020202020204" pitchFamily="34" charset="0"/>
              <a:buChar char="•"/>
            </a:pPr>
            <a:r>
              <a:rPr lang="en-US" dirty="0">
                <a:solidFill>
                  <a:schemeClr val="tx1">
                    <a:lumMod val="75000"/>
                    <a:lumOff val="25000"/>
                  </a:schemeClr>
                </a:solidFill>
              </a:rPr>
              <a:t>We were able to overcome the challenges presented by asking the instructional team for help and clarification, or by browsing through the Internet to try to find a possible solution.</a:t>
            </a:r>
          </a:p>
        </p:txBody>
      </p:sp>
    </p:spTree>
    <p:extLst>
      <p:ext uri="{BB962C8B-B14F-4D97-AF65-F5344CB8AC3E}">
        <p14:creationId xmlns:p14="http://schemas.microsoft.com/office/powerpoint/2010/main" val="38639198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ACF40B-B763-74F8-8EB2-015910F7A8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592EF0-C18E-A8E6-4A7F-9D0BA6FA9C07}"/>
              </a:ext>
            </a:extLst>
          </p:cNvPr>
          <p:cNvSpPr>
            <a:spLocks noGrp="1"/>
          </p:cNvSpPr>
          <p:nvPr>
            <p:ph type="title"/>
          </p:nvPr>
        </p:nvSpPr>
        <p:spPr>
          <a:xfrm>
            <a:off x="2951988" y="1001268"/>
            <a:ext cx="6288024" cy="4855464"/>
          </a:xfrm>
        </p:spPr>
        <p:txBody>
          <a:bodyPr/>
          <a:lstStyle/>
          <a:p>
            <a:r>
              <a:rPr lang="en-US" sz="8800" dirty="0"/>
              <a:t>References</a:t>
            </a:r>
          </a:p>
        </p:txBody>
      </p:sp>
    </p:spTree>
    <p:extLst>
      <p:ext uri="{BB962C8B-B14F-4D97-AF65-F5344CB8AC3E}">
        <p14:creationId xmlns:p14="http://schemas.microsoft.com/office/powerpoint/2010/main" val="39052493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60B8B1-20D5-7FC3-947A-E31E5D1F1E6F}"/>
              </a:ext>
            </a:extLst>
          </p:cNvPr>
          <p:cNvSpPr>
            <a:spLocks noGrp="1"/>
          </p:cNvSpPr>
          <p:nvPr>
            <p:ph sz="quarter" idx="12"/>
          </p:nvPr>
        </p:nvSpPr>
        <p:spPr>
          <a:xfrm>
            <a:off x="768096" y="812800"/>
            <a:ext cx="10661904" cy="5322824"/>
          </a:xfrm>
        </p:spPr>
        <p:txBody>
          <a:bodyPr/>
          <a:lstStyle/>
          <a:p>
            <a:r>
              <a:rPr lang="en-US" dirty="0">
                <a:hlinkClick r:id="rId2"/>
              </a:rPr>
              <a:t>https://www.geeksforgeeks.org/sha-256-hash-in-java/</a:t>
            </a:r>
            <a:r>
              <a:rPr lang="en-US" dirty="0"/>
              <a:t> -&gt; for the hashing of the passwords</a:t>
            </a:r>
          </a:p>
          <a:p>
            <a:r>
              <a:rPr lang="en-US" dirty="0">
                <a:hlinkClick r:id="rId3"/>
              </a:rPr>
              <a:t>https://beginnersbook.com/2014/01/how-to-append-to-a-file-in-java/</a:t>
            </a:r>
            <a:r>
              <a:rPr lang="en-US" dirty="0"/>
              <a:t> for writing into an existing file</a:t>
            </a:r>
          </a:p>
        </p:txBody>
      </p:sp>
      <p:sp>
        <p:nvSpPr>
          <p:cNvPr id="4" name="Slide Number Placeholder 3">
            <a:extLst>
              <a:ext uri="{FF2B5EF4-FFF2-40B4-BE49-F238E27FC236}">
                <a16:creationId xmlns:a16="http://schemas.microsoft.com/office/drawing/2014/main" id="{01CD86D0-1FAB-F1DA-C43E-7BCCE9D4402F}"/>
              </a:ext>
            </a:extLst>
          </p:cNvPr>
          <p:cNvSpPr>
            <a:spLocks noGrp="1"/>
          </p:cNvSpPr>
          <p:nvPr>
            <p:ph type="sldNum" sz="quarter" idx="10"/>
          </p:nvPr>
        </p:nvSpPr>
        <p:spPr/>
        <p:txBody>
          <a:bodyPr/>
          <a:lstStyle/>
          <a:p>
            <a:pPr algn="ctr"/>
            <a:fld id="{19B51A1E-902D-48AF-9020-955120F399B6}" type="slidenum">
              <a:rPr lang="en-US" smtClean="0"/>
              <a:pPr algn="ctr"/>
              <a:t>17</a:t>
            </a:fld>
            <a:endParaRPr lang="en-US" dirty="0"/>
          </a:p>
        </p:txBody>
      </p:sp>
    </p:spTree>
    <p:extLst>
      <p:ext uri="{BB962C8B-B14F-4D97-AF65-F5344CB8AC3E}">
        <p14:creationId xmlns:p14="http://schemas.microsoft.com/office/powerpoint/2010/main" val="11669658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3531FC-30B1-5F17-6B06-9AE6CF5584A4}"/>
              </a:ext>
            </a:extLst>
          </p:cNvPr>
          <p:cNvSpPr>
            <a:spLocks noGrp="1"/>
          </p:cNvSpPr>
          <p:nvPr>
            <p:ph type="title"/>
          </p:nvPr>
        </p:nvSpPr>
        <p:spPr>
          <a:xfrm>
            <a:off x="2930398" y="2879598"/>
            <a:ext cx="6331204" cy="1098804"/>
          </a:xfrm>
        </p:spPr>
        <p:txBody>
          <a:bodyPr/>
          <a:lstStyle/>
          <a:p>
            <a:r>
              <a:rPr lang="en-US" sz="8800" dirty="0"/>
              <a:t>Thank you!</a:t>
            </a:r>
            <a:br>
              <a:rPr lang="en-US" dirty="0"/>
            </a:br>
            <a:endParaRPr lang="en-US" dirty="0"/>
          </a:p>
        </p:txBody>
      </p:sp>
    </p:spTree>
    <p:extLst>
      <p:ext uri="{BB962C8B-B14F-4D97-AF65-F5344CB8AC3E}">
        <p14:creationId xmlns:p14="http://schemas.microsoft.com/office/powerpoint/2010/main" val="4235689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48DF0-7084-7BF8-351B-40A6ECDD02AF}"/>
              </a:ext>
            </a:extLst>
          </p:cNvPr>
          <p:cNvSpPr>
            <a:spLocks noGrp="1"/>
          </p:cNvSpPr>
          <p:nvPr>
            <p:ph type="title"/>
          </p:nvPr>
        </p:nvSpPr>
        <p:spPr>
          <a:xfrm>
            <a:off x="3275076" y="1001268"/>
            <a:ext cx="5641848" cy="4855464"/>
          </a:xfrm>
        </p:spPr>
        <p:txBody>
          <a:bodyPr/>
          <a:lstStyle/>
          <a:p>
            <a:r>
              <a:rPr lang="en-US" sz="8800" dirty="0"/>
              <a:t>Diagrams</a:t>
            </a:r>
          </a:p>
        </p:txBody>
      </p:sp>
    </p:spTree>
    <p:extLst>
      <p:ext uri="{BB962C8B-B14F-4D97-AF65-F5344CB8AC3E}">
        <p14:creationId xmlns:p14="http://schemas.microsoft.com/office/powerpoint/2010/main" val="3901938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35764A-06BF-17D4-EE6D-670F5F3FC09A}"/>
              </a:ext>
            </a:extLst>
          </p:cNvPr>
          <p:cNvSpPr>
            <a:spLocks noGrp="1"/>
          </p:cNvSpPr>
          <p:nvPr>
            <p:ph type="title"/>
          </p:nvPr>
        </p:nvSpPr>
        <p:spPr>
          <a:xfrm>
            <a:off x="292100" y="2514600"/>
            <a:ext cx="4512413" cy="914400"/>
          </a:xfrm>
        </p:spPr>
        <p:txBody>
          <a:bodyPr/>
          <a:lstStyle/>
          <a:p>
            <a:r>
              <a:rPr lang="en-US" sz="6600" dirty="0"/>
              <a:t>UML Use Case Diagram</a:t>
            </a:r>
            <a:br>
              <a:rPr lang="en-US" dirty="0"/>
            </a:br>
            <a:br>
              <a:rPr lang="en-US" dirty="0"/>
            </a:br>
            <a:endParaRPr lang="en-US" dirty="0"/>
          </a:p>
        </p:txBody>
      </p:sp>
      <p:sp>
        <p:nvSpPr>
          <p:cNvPr id="2" name="Slide Number Placeholder 1">
            <a:extLst>
              <a:ext uri="{FF2B5EF4-FFF2-40B4-BE49-F238E27FC236}">
                <a16:creationId xmlns:a16="http://schemas.microsoft.com/office/drawing/2014/main" id="{D3ADF6CA-8CF2-F784-C54C-19B53962377A}"/>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3</a:t>
            </a:fld>
            <a:endParaRPr lang="en-US" dirty="0"/>
          </a:p>
        </p:txBody>
      </p:sp>
      <p:pic>
        <p:nvPicPr>
          <p:cNvPr id="10" name="Picture 9">
            <a:extLst>
              <a:ext uri="{FF2B5EF4-FFF2-40B4-BE49-F238E27FC236}">
                <a16:creationId xmlns:a16="http://schemas.microsoft.com/office/drawing/2014/main" id="{DA38D5A5-FB33-B3C7-1640-CF8263F6BD2F}"/>
              </a:ext>
            </a:extLst>
          </p:cNvPr>
          <p:cNvPicPr>
            <a:picLocks noChangeAspect="1"/>
          </p:cNvPicPr>
          <p:nvPr/>
        </p:nvPicPr>
        <p:blipFill>
          <a:blip r:embed="rId2"/>
          <a:srcRect l="2847" t="6541" r="3495" b="3437"/>
          <a:stretch/>
        </p:blipFill>
        <p:spPr>
          <a:xfrm>
            <a:off x="4388048" y="517893"/>
            <a:ext cx="7181652" cy="6263907"/>
          </a:xfrm>
          <a:prstGeom prst="rect">
            <a:avLst/>
          </a:prstGeom>
        </p:spPr>
      </p:pic>
    </p:spTree>
    <p:extLst>
      <p:ext uri="{BB962C8B-B14F-4D97-AF65-F5344CB8AC3E}">
        <p14:creationId xmlns:p14="http://schemas.microsoft.com/office/powerpoint/2010/main" val="1659570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9B338E8-1DBC-0FE2-455A-82806A977572}"/>
              </a:ext>
            </a:extLst>
          </p:cNvPr>
          <p:cNvSpPr>
            <a:spLocks noGrp="1"/>
          </p:cNvSpPr>
          <p:nvPr>
            <p:ph type="title"/>
          </p:nvPr>
        </p:nvSpPr>
        <p:spPr>
          <a:xfrm>
            <a:off x="8140700" y="2492248"/>
            <a:ext cx="4229100" cy="1873504"/>
          </a:xfrm>
        </p:spPr>
        <p:txBody>
          <a:bodyPr/>
          <a:lstStyle/>
          <a:p>
            <a:r>
              <a:rPr lang="en-US" sz="6600" dirty="0"/>
              <a:t>UML Class Diagram</a:t>
            </a:r>
            <a:br>
              <a:rPr lang="en-US" dirty="0"/>
            </a:br>
            <a:endParaRPr lang="en-US" dirty="0"/>
          </a:p>
        </p:txBody>
      </p:sp>
      <p:sp>
        <p:nvSpPr>
          <p:cNvPr id="3" name="Slide Number Placeholder 2">
            <a:extLst>
              <a:ext uri="{FF2B5EF4-FFF2-40B4-BE49-F238E27FC236}">
                <a16:creationId xmlns:a16="http://schemas.microsoft.com/office/drawing/2014/main" id="{4EA22479-F5E2-4107-7904-F66C64FF2C74}"/>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4</a:t>
            </a:fld>
            <a:endParaRPr lang="en-US" dirty="0"/>
          </a:p>
        </p:txBody>
      </p:sp>
      <p:pic>
        <p:nvPicPr>
          <p:cNvPr id="11" name="Picture 10">
            <a:extLst>
              <a:ext uri="{FF2B5EF4-FFF2-40B4-BE49-F238E27FC236}">
                <a16:creationId xmlns:a16="http://schemas.microsoft.com/office/drawing/2014/main" id="{7A52CFDD-0147-C8E1-96C3-D52C51E9E01B}"/>
              </a:ext>
            </a:extLst>
          </p:cNvPr>
          <p:cNvPicPr>
            <a:picLocks noChangeAspect="1"/>
          </p:cNvPicPr>
          <p:nvPr/>
        </p:nvPicPr>
        <p:blipFill>
          <a:blip r:embed="rId2"/>
          <a:stretch>
            <a:fillRect/>
          </a:stretch>
        </p:blipFill>
        <p:spPr>
          <a:xfrm>
            <a:off x="321610" y="496131"/>
            <a:ext cx="7459382" cy="6133269"/>
          </a:xfrm>
          <a:prstGeom prst="rect">
            <a:avLst/>
          </a:prstGeom>
        </p:spPr>
      </p:pic>
    </p:spTree>
    <p:extLst>
      <p:ext uri="{BB962C8B-B14F-4D97-AF65-F5344CB8AC3E}">
        <p14:creationId xmlns:p14="http://schemas.microsoft.com/office/powerpoint/2010/main" val="33501612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D6FD60E-B013-52DF-354C-D8DB8814C97A}"/>
              </a:ext>
            </a:extLst>
          </p:cNvPr>
          <p:cNvSpPr>
            <a:spLocks noGrp="1"/>
          </p:cNvSpPr>
          <p:nvPr>
            <p:ph type="title"/>
          </p:nvPr>
        </p:nvSpPr>
        <p:spPr>
          <a:xfrm>
            <a:off x="3151124" y="480548"/>
            <a:ext cx="5889752" cy="1043452"/>
          </a:xfrm>
        </p:spPr>
        <p:txBody>
          <a:bodyPr/>
          <a:lstStyle/>
          <a:p>
            <a:r>
              <a:rPr lang="en-US" sz="4400" dirty="0"/>
              <a:t>UML State Diagram</a:t>
            </a:r>
            <a:br>
              <a:rPr lang="en-US" sz="4400" dirty="0"/>
            </a:br>
            <a:r>
              <a:rPr lang="en-US" dirty="0">
                <a:solidFill>
                  <a:srgbClr val="C00000"/>
                </a:solidFill>
                <a:effectLst/>
                <a:latin typeface="Batang" panose="02030600000101010101" pitchFamily="18" charset="-127"/>
                <a:ea typeface="Batang" panose="02030600000101010101" pitchFamily="18" charset="-127"/>
              </a:rPr>
              <a:t>Add New Scientist User</a:t>
            </a:r>
            <a:br>
              <a:rPr lang="en-US" dirty="0">
                <a:solidFill>
                  <a:srgbClr val="000000"/>
                </a:solidFill>
                <a:effectLst/>
                <a:latin typeface="Times New Roman" panose="02020603050405020304" pitchFamily="18" charset="0"/>
              </a:rPr>
            </a:br>
            <a:br>
              <a:rPr lang="en-US" dirty="0"/>
            </a:br>
            <a:endParaRPr lang="en-US" dirty="0"/>
          </a:p>
        </p:txBody>
      </p:sp>
      <p:sp>
        <p:nvSpPr>
          <p:cNvPr id="2" name="Slide Number Placeholder 1">
            <a:extLst>
              <a:ext uri="{FF2B5EF4-FFF2-40B4-BE49-F238E27FC236}">
                <a16:creationId xmlns:a16="http://schemas.microsoft.com/office/drawing/2014/main" id="{9B775CAD-60B4-E2CC-3451-3AB56951D128}"/>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5</a:t>
            </a:fld>
            <a:endParaRPr lang="en-US" dirty="0"/>
          </a:p>
        </p:txBody>
      </p:sp>
      <p:pic>
        <p:nvPicPr>
          <p:cNvPr id="9" name="Picture 8">
            <a:extLst>
              <a:ext uri="{FF2B5EF4-FFF2-40B4-BE49-F238E27FC236}">
                <a16:creationId xmlns:a16="http://schemas.microsoft.com/office/drawing/2014/main" id="{DF4F9F56-A42D-BBE3-2DCB-1F09CC0A091A}"/>
              </a:ext>
            </a:extLst>
          </p:cNvPr>
          <p:cNvPicPr>
            <a:picLocks noChangeAspect="1"/>
          </p:cNvPicPr>
          <p:nvPr/>
        </p:nvPicPr>
        <p:blipFill>
          <a:blip r:embed="rId2"/>
          <a:stretch>
            <a:fillRect/>
          </a:stretch>
        </p:blipFill>
        <p:spPr>
          <a:xfrm>
            <a:off x="563139" y="1524000"/>
            <a:ext cx="11065721" cy="5267484"/>
          </a:xfrm>
          <a:prstGeom prst="rect">
            <a:avLst/>
          </a:prstGeom>
        </p:spPr>
      </p:pic>
    </p:spTree>
    <p:extLst>
      <p:ext uri="{BB962C8B-B14F-4D97-AF65-F5344CB8AC3E}">
        <p14:creationId xmlns:p14="http://schemas.microsoft.com/office/powerpoint/2010/main" val="31103538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674424-6494-E446-18EC-76106F0B497B}"/>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0244B5A-530E-8C68-696E-E466A859DBBA}"/>
              </a:ext>
            </a:extLst>
          </p:cNvPr>
          <p:cNvSpPr>
            <a:spLocks noGrp="1"/>
          </p:cNvSpPr>
          <p:nvPr>
            <p:ph type="title"/>
          </p:nvPr>
        </p:nvSpPr>
        <p:spPr>
          <a:xfrm>
            <a:off x="3063875" y="457200"/>
            <a:ext cx="6064250" cy="1206500"/>
          </a:xfrm>
        </p:spPr>
        <p:txBody>
          <a:bodyPr/>
          <a:lstStyle/>
          <a:p>
            <a:r>
              <a:rPr lang="en-US" sz="4800" dirty="0"/>
              <a:t>UML State Diagram</a:t>
            </a:r>
            <a:br>
              <a:rPr lang="en-US" sz="6600" dirty="0"/>
            </a:br>
            <a:r>
              <a:rPr lang="en-US" sz="3600" dirty="0">
                <a:solidFill>
                  <a:srgbClr val="C00000"/>
                </a:solidFill>
                <a:effectLst/>
                <a:latin typeface="Batang" panose="02030600000101010101" pitchFamily="18" charset="-127"/>
                <a:ea typeface="Batang" panose="02030600000101010101" pitchFamily="18" charset="-127"/>
              </a:rPr>
              <a:t>Generate Density Reports</a:t>
            </a:r>
            <a:br>
              <a:rPr lang="en-US" sz="3600" dirty="0">
                <a:solidFill>
                  <a:srgbClr val="000000"/>
                </a:solidFill>
                <a:effectLst/>
                <a:latin typeface="Times New Roman" panose="02020603050405020304" pitchFamily="18" charset="0"/>
              </a:rPr>
            </a:br>
            <a:br>
              <a:rPr lang="en-US" sz="6600" dirty="0"/>
            </a:br>
            <a:br>
              <a:rPr lang="en-US" dirty="0">
                <a:solidFill>
                  <a:srgbClr val="000000"/>
                </a:solidFill>
                <a:effectLst/>
                <a:latin typeface="Times New Roman" panose="02020603050405020304" pitchFamily="18" charset="0"/>
              </a:rPr>
            </a:br>
            <a:br>
              <a:rPr lang="en-US" dirty="0"/>
            </a:br>
            <a:endParaRPr lang="en-US" dirty="0"/>
          </a:p>
        </p:txBody>
      </p:sp>
      <p:sp>
        <p:nvSpPr>
          <p:cNvPr id="2" name="Slide Number Placeholder 1">
            <a:extLst>
              <a:ext uri="{FF2B5EF4-FFF2-40B4-BE49-F238E27FC236}">
                <a16:creationId xmlns:a16="http://schemas.microsoft.com/office/drawing/2014/main" id="{19C009D3-C127-863E-623A-A902D0CF137C}"/>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6</a:t>
            </a:fld>
            <a:endParaRPr lang="en-US" dirty="0"/>
          </a:p>
        </p:txBody>
      </p:sp>
      <p:pic>
        <p:nvPicPr>
          <p:cNvPr id="3" name="Picture 2">
            <a:extLst>
              <a:ext uri="{FF2B5EF4-FFF2-40B4-BE49-F238E27FC236}">
                <a16:creationId xmlns:a16="http://schemas.microsoft.com/office/drawing/2014/main" id="{0F096D8B-B305-6053-4BED-34FFBA488333}"/>
              </a:ext>
            </a:extLst>
          </p:cNvPr>
          <p:cNvPicPr>
            <a:picLocks noChangeAspect="1"/>
          </p:cNvPicPr>
          <p:nvPr/>
        </p:nvPicPr>
        <p:blipFill>
          <a:blip r:embed="rId2"/>
          <a:stretch>
            <a:fillRect/>
          </a:stretch>
        </p:blipFill>
        <p:spPr>
          <a:xfrm>
            <a:off x="717550" y="1422400"/>
            <a:ext cx="10470396" cy="5207000"/>
          </a:xfrm>
          <a:prstGeom prst="rect">
            <a:avLst/>
          </a:prstGeom>
        </p:spPr>
      </p:pic>
    </p:spTree>
    <p:extLst>
      <p:ext uri="{BB962C8B-B14F-4D97-AF65-F5344CB8AC3E}">
        <p14:creationId xmlns:p14="http://schemas.microsoft.com/office/powerpoint/2010/main" val="3901347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C7F6E0-EEF5-DF18-032D-5675E3E4163B}"/>
              </a:ext>
            </a:extLst>
          </p:cNvPr>
          <p:cNvSpPr>
            <a:spLocks noGrp="1"/>
          </p:cNvSpPr>
          <p:nvPr>
            <p:ph type="title"/>
          </p:nvPr>
        </p:nvSpPr>
        <p:spPr>
          <a:xfrm>
            <a:off x="768096" y="768096"/>
            <a:ext cx="10652760" cy="914400"/>
          </a:xfrm>
        </p:spPr>
        <p:txBody>
          <a:bodyPr/>
          <a:lstStyle/>
          <a:p>
            <a:r>
              <a:rPr lang="en-US" dirty="0"/>
              <a:t>How did we use Object-Oriented Programming?</a:t>
            </a:r>
            <a:br>
              <a:rPr lang="en-US" dirty="0"/>
            </a:br>
            <a:endParaRPr lang="en-US" dirty="0"/>
          </a:p>
        </p:txBody>
      </p:sp>
      <p:sp>
        <p:nvSpPr>
          <p:cNvPr id="2" name="Slide Number Placeholder 1">
            <a:extLst>
              <a:ext uri="{FF2B5EF4-FFF2-40B4-BE49-F238E27FC236}">
                <a16:creationId xmlns:a16="http://schemas.microsoft.com/office/drawing/2014/main" id="{01545BCC-4C94-3446-15B2-D4D6FF9B0A71}"/>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7</a:t>
            </a:fld>
            <a:endParaRPr lang="en-US" dirty="0"/>
          </a:p>
        </p:txBody>
      </p:sp>
      <p:sp>
        <p:nvSpPr>
          <p:cNvPr id="9" name="Content Placeholder 8">
            <a:extLst>
              <a:ext uri="{FF2B5EF4-FFF2-40B4-BE49-F238E27FC236}">
                <a16:creationId xmlns:a16="http://schemas.microsoft.com/office/drawing/2014/main" id="{BB19ADFA-A93C-3B97-C174-DD1438C3AB4A}"/>
              </a:ext>
            </a:extLst>
          </p:cNvPr>
          <p:cNvSpPr>
            <a:spLocks noGrp="1"/>
          </p:cNvSpPr>
          <p:nvPr>
            <p:ph sz="quarter" idx="13"/>
          </p:nvPr>
        </p:nvSpPr>
        <p:spPr>
          <a:xfrm>
            <a:off x="768096" y="2130552"/>
            <a:ext cx="10652760" cy="4270248"/>
          </a:xfrm>
        </p:spPr>
        <p:txBody>
          <a:bodyPr>
            <a:normAutofit/>
          </a:bodyPr>
          <a:lstStyle/>
          <a:p>
            <a:pPr marL="0" indent="0">
              <a:buNone/>
            </a:pPr>
            <a:r>
              <a:rPr lang="en-US" dirty="0"/>
              <a:t>Our project uses object-oriented programming principles extensively to promote modularity, reusability, and scalability:</a:t>
            </a:r>
          </a:p>
          <a:p>
            <a:r>
              <a:rPr lang="en-US" b="1" dirty="0"/>
              <a:t>Abstraction: </a:t>
            </a:r>
            <a:r>
              <a:rPr lang="en-US" dirty="0"/>
              <a:t>High-level classes like </a:t>
            </a:r>
            <a:r>
              <a:rPr lang="en-US" dirty="0" err="1"/>
              <a:t>MissionControl</a:t>
            </a:r>
            <a:r>
              <a:rPr lang="en-US" dirty="0"/>
              <a:t>, </a:t>
            </a:r>
            <a:r>
              <a:rPr lang="en-US" dirty="0" err="1"/>
              <a:t>DisplayMenu</a:t>
            </a:r>
            <a:r>
              <a:rPr lang="en-US" dirty="0"/>
              <a:t>, and </a:t>
            </a:r>
            <a:r>
              <a:rPr lang="en-US" dirty="0" err="1"/>
              <a:t>UserManager</a:t>
            </a:r>
            <a:r>
              <a:rPr lang="en-US" dirty="0"/>
              <a:t> encapsulate complex functionality behind simple interfaces.</a:t>
            </a:r>
            <a:endParaRPr lang="en-US" b="1" dirty="0"/>
          </a:p>
          <a:p>
            <a:r>
              <a:rPr lang="en-US" b="1" dirty="0"/>
              <a:t>Encapsulation: </a:t>
            </a:r>
            <a:r>
              <a:rPr lang="en-US" dirty="0"/>
              <a:t>Data and behavior are tightly coupled in classes such as Debris, </a:t>
            </a:r>
            <a:r>
              <a:rPr lang="en-US" dirty="0" err="1"/>
              <a:t>RocketBody</a:t>
            </a:r>
            <a:r>
              <a:rPr lang="en-US" dirty="0"/>
              <a:t>, and User, ensuring safe access through methods like </a:t>
            </a:r>
            <a:r>
              <a:rPr lang="en-US" dirty="0" err="1"/>
              <a:t>setRiskLevel</a:t>
            </a:r>
            <a:r>
              <a:rPr lang="en-US" dirty="0"/>
              <a:t>() or </a:t>
            </a:r>
            <a:r>
              <a:rPr lang="en-US" dirty="0" err="1"/>
              <a:t>authenticateUser</a:t>
            </a:r>
            <a:r>
              <a:rPr lang="en-US" dirty="0"/>
              <a:t>().</a:t>
            </a:r>
            <a:endParaRPr lang="en-US" b="1" dirty="0"/>
          </a:p>
          <a:p>
            <a:r>
              <a:rPr lang="en-US" b="1" dirty="0"/>
              <a:t>Polymorphism: </a:t>
            </a:r>
            <a:r>
              <a:rPr lang="en-US" dirty="0"/>
              <a:t>Methods like </a:t>
            </a:r>
            <a:r>
              <a:rPr lang="en-US" dirty="0" err="1"/>
              <a:t>displayMenu</a:t>
            </a:r>
            <a:r>
              <a:rPr lang="en-US" dirty="0"/>
              <a:t>() and </a:t>
            </a:r>
            <a:r>
              <a:rPr lang="en-US" dirty="0" err="1"/>
              <a:t>trackObjectsInSpace</a:t>
            </a:r>
            <a:r>
              <a:rPr lang="en-US" dirty="0"/>
              <a:t>() operate on base types (User, SpaceObject) but invoke subclass-specific behavior seamlessly (e.g., Debris vs Payload).</a:t>
            </a:r>
            <a:endParaRPr lang="en-US" b="1" dirty="0"/>
          </a:p>
          <a:p>
            <a:r>
              <a:rPr lang="en-US" b="1" dirty="0"/>
              <a:t>Inheritance: </a:t>
            </a:r>
            <a:r>
              <a:rPr lang="en-US" dirty="0"/>
              <a:t>User is a base class extended by Scientist, Administrator, and </a:t>
            </a:r>
            <a:r>
              <a:rPr lang="en-US" dirty="0" err="1"/>
              <a:t>SpaceAgentRep</a:t>
            </a:r>
            <a:r>
              <a:rPr lang="en-US" dirty="0"/>
              <a:t>, allowing role-specific behavior while sharing common logic.</a:t>
            </a:r>
            <a:endParaRPr lang="en-US" b="1" dirty="0"/>
          </a:p>
        </p:txBody>
      </p:sp>
    </p:spTree>
    <p:extLst>
      <p:ext uri="{BB962C8B-B14F-4D97-AF65-F5344CB8AC3E}">
        <p14:creationId xmlns:p14="http://schemas.microsoft.com/office/powerpoint/2010/main" val="2585735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4F035-A84E-C603-942E-4778256E0BA0}"/>
              </a:ext>
            </a:extLst>
          </p:cNvPr>
          <p:cNvSpPr>
            <a:spLocks noGrp="1"/>
          </p:cNvSpPr>
          <p:nvPr>
            <p:ph type="title"/>
          </p:nvPr>
        </p:nvSpPr>
        <p:spPr>
          <a:xfrm>
            <a:off x="769620" y="666496"/>
            <a:ext cx="10652760" cy="914400"/>
          </a:xfrm>
        </p:spPr>
        <p:txBody>
          <a:bodyPr/>
          <a:lstStyle/>
          <a:p>
            <a:r>
              <a:rPr lang="en-US" dirty="0"/>
              <a:t>How did we use Design Patterns?</a:t>
            </a:r>
            <a:br>
              <a:rPr lang="en-US" dirty="0"/>
            </a:br>
            <a:endParaRPr lang="en-US" dirty="0"/>
          </a:p>
        </p:txBody>
      </p:sp>
      <p:sp>
        <p:nvSpPr>
          <p:cNvPr id="5" name="Content Placeholder 4">
            <a:extLst>
              <a:ext uri="{FF2B5EF4-FFF2-40B4-BE49-F238E27FC236}">
                <a16:creationId xmlns:a16="http://schemas.microsoft.com/office/drawing/2014/main" id="{FA5E2967-EEB7-97E3-2E56-03BE47654FA4}"/>
              </a:ext>
            </a:extLst>
          </p:cNvPr>
          <p:cNvSpPr>
            <a:spLocks noGrp="1"/>
          </p:cNvSpPr>
          <p:nvPr>
            <p:ph sz="quarter" idx="13"/>
          </p:nvPr>
        </p:nvSpPr>
        <p:spPr>
          <a:xfrm>
            <a:off x="564896" y="1657096"/>
            <a:ext cx="10166604" cy="2200148"/>
          </a:xfrm>
        </p:spPr>
        <p:txBody>
          <a:bodyPr/>
          <a:lstStyle/>
          <a:p>
            <a:r>
              <a:rPr lang="en-US" dirty="0"/>
              <a:t>We implemented the </a:t>
            </a:r>
            <a:r>
              <a:rPr lang="en-US" b="1" dirty="0"/>
              <a:t>Singleton Design Pattern </a:t>
            </a:r>
            <a:r>
              <a:rPr lang="en-US" dirty="0"/>
              <a:t>in our </a:t>
            </a:r>
            <a:r>
              <a:rPr lang="en-US" b="1" dirty="0"/>
              <a:t>Logger</a:t>
            </a:r>
            <a:r>
              <a:rPr lang="en-US" dirty="0"/>
              <a:t> class. </a:t>
            </a:r>
          </a:p>
          <a:p>
            <a:r>
              <a:rPr lang="en-US" dirty="0"/>
              <a:t>In a system with multiple menus and user interactions, consistent and centralized logging is essential. We wanted to:</a:t>
            </a:r>
          </a:p>
          <a:p>
            <a:pPr lvl="1">
              <a:buFont typeface="Courier New" panose="02070309020205020404" pitchFamily="49" charset="0"/>
              <a:buChar char="o"/>
            </a:pPr>
            <a:r>
              <a:rPr lang="en-US" dirty="0"/>
              <a:t>Avoid creating multiple logger instances.</a:t>
            </a:r>
          </a:p>
          <a:p>
            <a:pPr lvl="1">
              <a:buFont typeface="Courier New" panose="02070309020205020404" pitchFamily="49" charset="0"/>
              <a:buChar char="o"/>
            </a:pPr>
            <a:r>
              <a:rPr lang="en-US" dirty="0"/>
              <a:t>Ensure all logs write to the same place (</a:t>
            </a:r>
            <a:r>
              <a:rPr lang="en-US" dirty="0" err="1"/>
              <a:t>logger.txt</a:t>
            </a:r>
            <a:r>
              <a:rPr lang="en-US" dirty="0"/>
              <a:t> file).</a:t>
            </a:r>
          </a:p>
          <a:p>
            <a:pPr lvl="1">
              <a:buFont typeface="Courier New" panose="02070309020205020404" pitchFamily="49" charset="0"/>
              <a:buChar char="o"/>
            </a:pPr>
            <a:r>
              <a:rPr lang="en-US" dirty="0"/>
              <a:t>Promote memory efficiency and prevent redundancy.</a:t>
            </a:r>
          </a:p>
        </p:txBody>
      </p:sp>
      <p:sp>
        <p:nvSpPr>
          <p:cNvPr id="2" name="Slide Number Placeholder 1">
            <a:extLst>
              <a:ext uri="{FF2B5EF4-FFF2-40B4-BE49-F238E27FC236}">
                <a16:creationId xmlns:a16="http://schemas.microsoft.com/office/drawing/2014/main" id="{C9A187C4-2E9C-38FD-AFCE-B470CF80D6A3}"/>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8</a:t>
            </a:fld>
            <a:endParaRPr lang="en-US" dirty="0"/>
          </a:p>
        </p:txBody>
      </p:sp>
      <p:sp>
        <p:nvSpPr>
          <p:cNvPr id="8" name="Content Placeholder 4">
            <a:extLst>
              <a:ext uri="{FF2B5EF4-FFF2-40B4-BE49-F238E27FC236}">
                <a16:creationId xmlns:a16="http://schemas.microsoft.com/office/drawing/2014/main" id="{8EEFAFBB-BEBE-303A-0947-89DCB740DA87}"/>
              </a:ext>
            </a:extLst>
          </p:cNvPr>
          <p:cNvSpPr txBox="1">
            <a:spLocks/>
          </p:cNvSpPr>
          <p:nvPr/>
        </p:nvSpPr>
        <p:spPr>
          <a:xfrm>
            <a:off x="564896" y="3857244"/>
            <a:ext cx="10166604" cy="2200148"/>
          </a:xfrm>
          <a:prstGeom prst="rect">
            <a:avLst/>
          </a:prstGeom>
        </p:spPr>
        <p:txBody>
          <a:bodyPr vert="horz" lIns="91440" tIns="45720" rIns="91440" bIns="45720" rtlCol="0" anchor="t">
            <a:normAutofit/>
          </a:bodyPr>
          <a:lstStyle>
            <a:lvl1pPr marL="347472"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Logger class has a </a:t>
            </a:r>
            <a:r>
              <a:rPr lang="en-US" b="1" dirty="0"/>
              <a:t>private static instance</a:t>
            </a:r>
            <a:r>
              <a:rPr lang="en-US" dirty="0"/>
              <a:t> and a </a:t>
            </a:r>
            <a:r>
              <a:rPr lang="en-US" b="1" dirty="0"/>
              <a:t>private constructor</a:t>
            </a:r>
            <a:r>
              <a:rPr lang="en-US" dirty="0"/>
              <a:t>, preventing external instantiation. </a:t>
            </a:r>
          </a:p>
          <a:p>
            <a:r>
              <a:rPr lang="en-US" dirty="0"/>
              <a:t>It exposes a </a:t>
            </a:r>
            <a:r>
              <a:rPr lang="en-US" dirty="0" err="1"/>
              <a:t>getInstance</a:t>
            </a:r>
            <a:r>
              <a:rPr lang="en-US" dirty="0"/>
              <a:t>() method to provide global access to the one and only logger.</a:t>
            </a:r>
          </a:p>
          <a:p>
            <a:r>
              <a:rPr lang="en-US" dirty="0"/>
              <a:t>The components (like </a:t>
            </a:r>
            <a:r>
              <a:rPr lang="en-US" dirty="0" err="1"/>
              <a:t>DisplayMenu</a:t>
            </a:r>
            <a:r>
              <a:rPr lang="en-US" dirty="0"/>
              <a:t>, </a:t>
            </a:r>
            <a:r>
              <a:rPr lang="en-US" dirty="0" err="1"/>
              <a:t>MissionControl</a:t>
            </a:r>
            <a:r>
              <a:rPr lang="en-US" dirty="0"/>
              <a:t>, and user classes) call </a:t>
            </a:r>
            <a:r>
              <a:rPr lang="en-US" dirty="0" err="1"/>
              <a:t>Logger.getInstance</a:t>
            </a:r>
            <a:r>
              <a:rPr lang="en-US" dirty="0"/>
              <a:t>().log(...) to log activity in a consistent way, passing in a String with the desired message to log.</a:t>
            </a:r>
          </a:p>
        </p:txBody>
      </p:sp>
    </p:spTree>
    <p:extLst>
      <p:ext uri="{BB962C8B-B14F-4D97-AF65-F5344CB8AC3E}">
        <p14:creationId xmlns:p14="http://schemas.microsoft.com/office/powerpoint/2010/main" val="2524601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1D2448F-D4DC-2DE0-A13E-74D108553A42}"/>
              </a:ext>
            </a:extLst>
          </p:cNvPr>
          <p:cNvSpPr>
            <a:spLocks noGrp="1"/>
          </p:cNvSpPr>
          <p:nvPr>
            <p:ph type="sldNum" sz="quarter" idx="10"/>
          </p:nvPr>
        </p:nvSpPr>
        <p:spPr/>
        <p:txBody>
          <a:bodyPr/>
          <a:lstStyle/>
          <a:p>
            <a:pPr algn="ctr"/>
            <a:fld id="{19B51A1E-902D-48AF-9020-955120F399B6}" type="slidenum">
              <a:rPr lang="en-US" smtClean="0"/>
              <a:pPr algn="ctr"/>
              <a:t>9</a:t>
            </a:fld>
            <a:endParaRPr lang="en-US" dirty="0"/>
          </a:p>
        </p:txBody>
      </p:sp>
      <p:pic>
        <p:nvPicPr>
          <p:cNvPr id="6" name="Picture 5">
            <a:extLst>
              <a:ext uri="{FF2B5EF4-FFF2-40B4-BE49-F238E27FC236}">
                <a16:creationId xmlns:a16="http://schemas.microsoft.com/office/drawing/2014/main" id="{F8BBCD6F-40B2-DAD5-CA8B-37A14C281941}"/>
              </a:ext>
            </a:extLst>
          </p:cNvPr>
          <p:cNvPicPr>
            <a:picLocks noChangeAspect="1"/>
          </p:cNvPicPr>
          <p:nvPr/>
        </p:nvPicPr>
        <p:blipFill>
          <a:blip r:embed="rId2"/>
          <a:stretch>
            <a:fillRect/>
          </a:stretch>
        </p:blipFill>
        <p:spPr>
          <a:xfrm>
            <a:off x="595608" y="645459"/>
            <a:ext cx="5500392" cy="3270250"/>
          </a:xfrm>
          <a:prstGeom prst="rect">
            <a:avLst/>
          </a:prstGeom>
        </p:spPr>
      </p:pic>
      <p:pic>
        <p:nvPicPr>
          <p:cNvPr id="7" name="Picture 6">
            <a:extLst>
              <a:ext uri="{FF2B5EF4-FFF2-40B4-BE49-F238E27FC236}">
                <a16:creationId xmlns:a16="http://schemas.microsoft.com/office/drawing/2014/main" id="{DCBBDAD4-3769-9AF5-0E90-ABE64882FB17}"/>
              </a:ext>
            </a:extLst>
          </p:cNvPr>
          <p:cNvPicPr>
            <a:picLocks noChangeAspect="1"/>
          </p:cNvPicPr>
          <p:nvPr/>
        </p:nvPicPr>
        <p:blipFill>
          <a:blip r:embed="rId3"/>
          <a:stretch>
            <a:fillRect/>
          </a:stretch>
        </p:blipFill>
        <p:spPr>
          <a:xfrm>
            <a:off x="3132248" y="4107037"/>
            <a:ext cx="7772400" cy="2522363"/>
          </a:xfrm>
          <a:prstGeom prst="rect">
            <a:avLst/>
          </a:prstGeom>
        </p:spPr>
      </p:pic>
    </p:spTree>
    <p:extLst>
      <p:ext uri="{BB962C8B-B14F-4D97-AF65-F5344CB8AC3E}">
        <p14:creationId xmlns:p14="http://schemas.microsoft.com/office/powerpoint/2010/main" val="4139624744"/>
      </p:ext>
    </p:extLst>
  </p:cSld>
  <p:clrMapOvr>
    <a:masterClrMapping/>
  </p:clrMapOvr>
</p:sld>
</file>

<file path=ppt/theme/theme1.xml><?xml version="1.0" encoding="utf-8"?>
<a:theme xmlns:a="http://schemas.openxmlformats.org/drawingml/2006/main" name="Custom">
  <a:themeElements>
    <a:clrScheme name="TM78453729">
      <a:dk1>
        <a:srgbClr val="000000"/>
      </a:dk1>
      <a:lt1>
        <a:srgbClr val="FFFFFF"/>
      </a:lt1>
      <a:dk2>
        <a:srgbClr val="3F3F3F"/>
      </a:dk2>
      <a:lt2>
        <a:srgbClr val="F2F2F2"/>
      </a:lt2>
      <a:accent1>
        <a:srgbClr val="00682B"/>
      </a:accent1>
      <a:accent2>
        <a:srgbClr val="EFEAE7"/>
      </a:accent2>
      <a:accent3>
        <a:srgbClr val="CD1711"/>
      </a:accent3>
      <a:accent4>
        <a:srgbClr val="651B51"/>
      </a:accent4>
      <a:accent5>
        <a:srgbClr val="2C3A2E"/>
      </a:accent5>
      <a:accent6>
        <a:srgbClr val="B6A650"/>
      </a:accent6>
      <a:hlink>
        <a:srgbClr val="029B2D"/>
      </a:hlink>
      <a:folHlink>
        <a:srgbClr val="029B2D"/>
      </a:folHlink>
    </a:clrScheme>
    <a:fontScheme name="Custom 36">
      <a:majorFont>
        <a:latin typeface="Batang"/>
        <a:ea typeface=""/>
        <a:cs typeface=""/>
      </a:majorFont>
      <a:minorFont>
        <a:latin typeface="Batang"/>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78453729_win32_SD_v5" id="{5665AA9C-4EFF-4FCC-8086-4050069C15ED}" vid="{F66CC29E-A3F9-4341-8B35-47A4E87375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E111B19-7283-4751-B1F8-E7CC95678A87}">
  <ds:schemaRefs>
    <ds:schemaRef ds:uri="http://schemas.microsoft.com/office/2006/documentManagement/types"/>
    <ds:schemaRef ds:uri="http://purl.org/dc/dcmitype/"/>
    <ds:schemaRef ds:uri="http://schemas.microsoft.com/sharepoint/v3"/>
    <ds:schemaRef ds:uri="http://purl.org/dc/elements/1.1/"/>
    <ds:schemaRef ds:uri="http://www.w3.org/XML/1998/namespace"/>
    <ds:schemaRef ds:uri="230e9df3-be65-4c73-a93b-d1236ebd677e"/>
    <ds:schemaRef ds:uri="http://schemas.openxmlformats.org/package/2006/metadata/core-properties"/>
    <ds:schemaRef ds:uri="http://schemas.microsoft.com/office/infopath/2007/PartnerControls"/>
    <ds:schemaRef ds:uri="71af3243-3dd4-4a8d-8c0d-dd76da1f02a5"/>
    <ds:schemaRef ds:uri="16c05727-aa75-4e4a-9b5f-8a80a1165891"/>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67B38E9C-53F4-45B7-BB77-8539BB7040F8}">
  <ds:schemaRefs>
    <ds:schemaRef ds:uri="http://schemas.microsoft.com/sharepoint/v3/contenttype/forms"/>
  </ds:schemaRefs>
</ds:datastoreItem>
</file>

<file path=customXml/itemProps3.xml><?xml version="1.0" encoding="utf-8"?>
<ds:datastoreItem xmlns:ds="http://schemas.openxmlformats.org/officeDocument/2006/customXml" ds:itemID="{D98FB304-576D-448B-AE91-D8EB9D4955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1082</TotalTime>
  <Words>619</Words>
  <Application>Microsoft Macintosh PowerPoint</Application>
  <PresentationFormat>Widescreen</PresentationFormat>
  <Paragraphs>59</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Batang</vt:lpstr>
      <vt:lpstr>Arial</vt:lpstr>
      <vt:lpstr>Calibri</vt:lpstr>
      <vt:lpstr>Courier New</vt:lpstr>
      <vt:lpstr>Times New Roman</vt:lpstr>
      <vt:lpstr>Custom</vt:lpstr>
      <vt:lpstr>CS 3331   Space Debris in LEO</vt:lpstr>
      <vt:lpstr>Diagrams</vt:lpstr>
      <vt:lpstr>UML Use Case Diagram  </vt:lpstr>
      <vt:lpstr>UML Class Diagram </vt:lpstr>
      <vt:lpstr>UML State Diagram Add New Scientist User  </vt:lpstr>
      <vt:lpstr>UML State Diagram Generate Density Reports    </vt:lpstr>
      <vt:lpstr>How did we use Object-Oriented Programming? </vt:lpstr>
      <vt:lpstr>How did we use Design Patterns? </vt:lpstr>
      <vt:lpstr>PowerPoint Presentation</vt:lpstr>
      <vt:lpstr>JUnit </vt:lpstr>
      <vt:lpstr>JUnit</vt:lpstr>
      <vt:lpstr>Javadoc </vt:lpstr>
      <vt:lpstr>PowerPoint Presentation</vt:lpstr>
      <vt:lpstr>Reflections</vt:lpstr>
      <vt:lpstr>PowerPoint Presentation</vt:lpstr>
      <vt:lpstr>References</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Gutierrez, Daniela A</cp:lastModifiedBy>
  <cp:revision>2</cp:revision>
  <dcterms:created xsi:type="dcterms:W3CDTF">2023-08-29T05:38:38Z</dcterms:created>
  <dcterms:modified xsi:type="dcterms:W3CDTF">2025-05-07T05:24:07Z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y fmtid="{D5CDD505-2E9C-101B-9397-08002B2CF9AE}" pid="4" name="ClassificationContentMarkingFooterLocations">
    <vt:lpwstr>Office Theme:7</vt:lpwstr>
  </property>
  <property fmtid="{D5CDD505-2E9C-101B-9397-08002B2CF9AE}" pid="5" name="ClassificationContentMarkingFooterText">
    <vt:lpwstr>Classified as Microsoft Confidential</vt:lpwstr>
  </property>
  <property fmtid="{D5CDD505-2E9C-101B-9397-08002B2CF9AE}" pid="6" name="MSIP_Label_b73649dc-6fee-4eb8-a128-734c3c842ea8_Enabled">
    <vt:lpwstr>true</vt:lpwstr>
  </property>
  <property fmtid="{D5CDD505-2E9C-101B-9397-08002B2CF9AE}" pid="7" name="MSIP_Label_b73649dc-6fee-4eb8-a128-734c3c842ea8_SetDate">
    <vt:lpwstr>2025-05-06T18:12:09Z</vt:lpwstr>
  </property>
  <property fmtid="{D5CDD505-2E9C-101B-9397-08002B2CF9AE}" pid="8" name="MSIP_Label_b73649dc-6fee-4eb8-a128-734c3c842ea8_Method">
    <vt:lpwstr>Privileged</vt:lpwstr>
  </property>
  <property fmtid="{D5CDD505-2E9C-101B-9397-08002B2CF9AE}" pid="9" name="MSIP_Label_b73649dc-6fee-4eb8-a128-734c3c842ea8_Name">
    <vt:lpwstr>defa4170-0d19-0005-0004-bc88714345d2</vt:lpwstr>
  </property>
  <property fmtid="{D5CDD505-2E9C-101B-9397-08002B2CF9AE}" pid="10" name="MSIP_Label_b73649dc-6fee-4eb8-a128-734c3c842ea8_SiteId">
    <vt:lpwstr>857c21d2-1a16-43a4-90cf-d57f3fab9d2f</vt:lpwstr>
  </property>
  <property fmtid="{D5CDD505-2E9C-101B-9397-08002B2CF9AE}" pid="11" name="MSIP_Label_b73649dc-6fee-4eb8-a128-734c3c842ea8_ActionId">
    <vt:lpwstr>ecbc514e-aa78-45fd-aefa-624031abd470</vt:lpwstr>
  </property>
  <property fmtid="{D5CDD505-2E9C-101B-9397-08002B2CF9AE}" pid="12" name="MSIP_Label_b73649dc-6fee-4eb8-a128-734c3c842ea8_ContentBits">
    <vt:lpwstr>0</vt:lpwstr>
  </property>
  <property fmtid="{D5CDD505-2E9C-101B-9397-08002B2CF9AE}" pid="13" name="MSIP_Label_b73649dc-6fee-4eb8-a128-734c3c842ea8_Tag">
    <vt:lpwstr>50, 0, 1, 1</vt:lpwstr>
  </property>
</Properties>
</file>

<file path=docProps/thumbnail.jpeg>
</file>